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56" r:id="rId2"/>
    <p:sldId id="321" r:id="rId3"/>
    <p:sldId id="377" r:id="rId4"/>
    <p:sldId id="375" r:id="rId5"/>
    <p:sldId id="374" r:id="rId6"/>
    <p:sldId id="329" r:id="rId7"/>
    <p:sldId id="257" r:id="rId8"/>
    <p:sldId id="332" r:id="rId9"/>
    <p:sldId id="331" r:id="rId10"/>
    <p:sldId id="370" r:id="rId11"/>
    <p:sldId id="371" r:id="rId12"/>
    <p:sldId id="324" r:id="rId13"/>
    <p:sldId id="366" r:id="rId14"/>
    <p:sldId id="365" r:id="rId15"/>
    <p:sldId id="328" r:id="rId16"/>
    <p:sldId id="367" r:id="rId17"/>
    <p:sldId id="361" r:id="rId18"/>
    <p:sldId id="350" r:id="rId19"/>
    <p:sldId id="373" r:id="rId20"/>
    <p:sldId id="372" r:id="rId21"/>
    <p:sldId id="301" r:id="rId22"/>
    <p:sldId id="325" r:id="rId23"/>
    <p:sldId id="368" r:id="rId24"/>
    <p:sldId id="378" r:id="rId25"/>
    <p:sldId id="341" r:id="rId26"/>
    <p:sldId id="379" r:id="rId27"/>
    <p:sldId id="343" r:id="rId28"/>
    <p:sldId id="369" r:id="rId29"/>
    <p:sldId id="327" r:id="rId30"/>
    <p:sldId id="304" r:id="rId31"/>
    <p:sldId id="362" r:id="rId32"/>
    <p:sldId id="333" r:id="rId33"/>
    <p:sldId id="293" r:id="rId34"/>
    <p:sldId id="311" r:id="rId35"/>
    <p:sldId id="291" r:id="rId36"/>
    <p:sldId id="25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424" autoAdjust="0"/>
  </p:normalViewPr>
  <p:slideViewPr>
    <p:cSldViewPr snapToGrid="0">
      <p:cViewPr varScale="1">
        <p:scale>
          <a:sx n="80" d="100"/>
          <a:sy n="80" d="100"/>
        </p:scale>
        <p:origin x="11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Ownership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70E-4684-BC3C-4C06BAECB8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E70E-4684-BC3C-4C06BAECB8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Spouse 1</c:v>
                </c:pt>
                <c:pt idx="1">
                  <c:v>Spouse 2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0E-4684-BC3C-4C06BAECB8A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Ownership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E3-4237-8E9C-E8D6D5E1755C}"/>
              </c:ext>
            </c:extLst>
          </c:dPt>
          <c:dLbls>
            <c:dLbl>
              <c:idx val="0"/>
              <c:layout>
                <c:manualLayout>
                  <c:x val="-9.6465727275044437E-7"/>
                  <c:y val="-0.347979746989351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E3-4237-8E9C-E8D6D5E175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Spouse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E3-4237-8E9C-E8D6D5E175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B3AC9E-1890-4200-B774-AFE1A96A40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D3EEC-5816-46C1-97FD-C4A0B22D92DE}">
      <dgm:prSet phldrT="[Text]"/>
      <dgm:spPr>
        <a:solidFill>
          <a:srgbClr val="24A9E1"/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A7ABBD43-3CD4-468C-8E74-C6D5FF5E56F9}" type="parTrans" cxnId="{D4775E11-A3E7-417E-A2C3-3389768F7D6F}">
      <dgm:prSet/>
      <dgm:spPr/>
      <dgm:t>
        <a:bodyPr/>
        <a:lstStyle/>
        <a:p>
          <a:endParaRPr lang="en-US"/>
        </a:p>
      </dgm:t>
    </dgm:pt>
    <dgm:pt modelId="{35E5220F-C225-49CD-9C13-7B00FCBD1476}" type="sibTrans" cxnId="{D4775E11-A3E7-417E-A2C3-3389768F7D6F}">
      <dgm:prSet/>
      <dgm:spPr/>
      <dgm:t>
        <a:bodyPr/>
        <a:lstStyle/>
        <a:p>
          <a:endParaRPr lang="en-US"/>
        </a:p>
      </dgm:t>
    </dgm:pt>
    <dgm:pt modelId="{8DA48849-0166-46C4-9A31-79D3290CBF27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Avoiding Probate</a:t>
          </a:r>
        </a:p>
      </dgm:t>
    </dgm:pt>
    <dgm:pt modelId="{D9F0FEDA-1B01-494D-B813-EEEA0DA23662}" type="parTrans" cxnId="{0710356A-2746-4E18-BFED-3CF061FFF563}">
      <dgm:prSet/>
      <dgm:spPr/>
      <dgm:t>
        <a:bodyPr/>
        <a:lstStyle/>
        <a:p>
          <a:endParaRPr lang="en-US"/>
        </a:p>
      </dgm:t>
    </dgm:pt>
    <dgm:pt modelId="{9F16DA56-8CB1-41DB-9991-AA66B64C13DF}" type="sibTrans" cxnId="{0710356A-2746-4E18-BFED-3CF061FFF563}">
      <dgm:prSet/>
      <dgm:spPr/>
      <dgm:t>
        <a:bodyPr/>
        <a:lstStyle/>
        <a:p>
          <a:endParaRPr lang="en-US"/>
        </a:p>
      </dgm:t>
    </dgm:pt>
    <dgm:pt modelId="{0408D2D1-D5FB-4372-835E-06A0D5A2B8CD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Final Thoughts</a:t>
          </a:r>
        </a:p>
      </dgm:t>
    </dgm:pt>
    <dgm:pt modelId="{560A823B-2F21-4238-82EB-37EA70D0CFA9}" type="parTrans" cxnId="{1B3FCB7F-3797-445B-A726-0E892BB14366}">
      <dgm:prSet/>
      <dgm:spPr/>
      <dgm:t>
        <a:bodyPr/>
        <a:lstStyle/>
        <a:p>
          <a:endParaRPr lang="en-US"/>
        </a:p>
      </dgm:t>
    </dgm:pt>
    <dgm:pt modelId="{12265315-94D8-4DB0-8BB2-31F3F375F184}" type="sibTrans" cxnId="{1B3FCB7F-3797-445B-A726-0E892BB14366}">
      <dgm:prSet/>
      <dgm:spPr/>
      <dgm:t>
        <a:bodyPr/>
        <a:lstStyle/>
        <a:p>
          <a:endParaRPr lang="en-US"/>
        </a:p>
      </dgm:t>
    </dgm:pt>
    <dgm:pt modelId="{3D0C253F-4BFE-4FEF-ADEF-B3D135B7C35E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Classifying Real Estate</a:t>
          </a:r>
        </a:p>
      </dgm:t>
    </dgm:pt>
    <dgm:pt modelId="{804B6D74-9550-46A2-A662-F7D5B1D59AEE}" type="parTrans" cxnId="{DF50870F-31E1-47E8-AD3E-2761E53F6E01}">
      <dgm:prSet/>
      <dgm:spPr/>
      <dgm:t>
        <a:bodyPr/>
        <a:lstStyle/>
        <a:p>
          <a:endParaRPr lang="en-US"/>
        </a:p>
      </dgm:t>
    </dgm:pt>
    <dgm:pt modelId="{B9921410-19BF-449F-BF25-0FCD1EB65F6B}" type="sibTrans" cxnId="{DF50870F-31E1-47E8-AD3E-2761E53F6E01}">
      <dgm:prSet/>
      <dgm:spPr/>
      <dgm:t>
        <a:bodyPr/>
        <a:lstStyle/>
        <a:p>
          <a:endParaRPr lang="en-US"/>
        </a:p>
      </dgm:t>
    </dgm:pt>
    <dgm:pt modelId="{38A308A6-056D-42EC-957E-7F0CB5639F84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Probate</a:t>
          </a:r>
        </a:p>
      </dgm:t>
    </dgm:pt>
    <dgm:pt modelId="{97904C82-F2E0-4574-9CA1-18163FA5B23B}" type="parTrans" cxnId="{52E3A0F0-938A-4FC1-A054-0620BE3BC500}">
      <dgm:prSet/>
      <dgm:spPr/>
      <dgm:t>
        <a:bodyPr/>
        <a:lstStyle/>
        <a:p>
          <a:endParaRPr lang="en-US"/>
        </a:p>
      </dgm:t>
    </dgm:pt>
    <dgm:pt modelId="{1CFA83E1-B0F4-42D7-B1DE-E93A1FE07323}" type="sibTrans" cxnId="{52E3A0F0-938A-4FC1-A054-0620BE3BC500}">
      <dgm:prSet/>
      <dgm:spPr/>
      <dgm:t>
        <a:bodyPr/>
        <a:lstStyle/>
        <a:p>
          <a:endParaRPr lang="en-US"/>
        </a:p>
      </dgm:t>
    </dgm:pt>
    <dgm:pt modelId="{41F83174-FABC-4B91-BE80-33CEF7FA60FA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Marital Property</a:t>
          </a:r>
        </a:p>
      </dgm:t>
    </dgm:pt>
    <dgm:pt modelId="{F28EE5AA-6148-45BE-9374-0D039B6D71D0}" type="parTrans" cxnId="{59971830-B841-4296-95AC-66DC6C34A383}">
      <dgm:prSet/>
      <dgm:spPr/>
      <dgm:t>
        <a:bodyPr/>
        <a:lstStyle/>
        <a:p>
          <a:endParaRPr lang="en-US"/>
        </a:p>
      </dgm:t>
    </dgm:pt>
    <dgm:pt modelId="{6AF1A95F-B3C3-41E7-9989-CC46CBCFB272}" type="sibTrans" cxnId="{59971830-B841-4296-95AC-66DC6C34A383}">
      <dgm:prSet/>
      <dgm:spPr/>
      <dgm:t>
        <a:bodyPr/>
        <a:lstStyle/>
        <a:p>
          <a:endParaRPr lang="en-US"/>
        </a:p>
      </dgm:t>
    </dgm:pt>
    <dgm:pt modelId="{3E6E22C1-4A05-474A-A1D7-5AE15402508E}" type="pres">
      <dgm:prSet presAssocID="{6FB3AC9E-1890-4200-B774-AFE1A96A40EA}" presName="linear" presStyleCnt="0">
        <dgm:presLayoutVars>
          <dgm:animLvl val="lvl"/>
          <dgm:resizeHandles val="exact"/>
        </dgm:presLayoutVars>
      </dgm:prSet>
      <dgm:spPr/>
    </dgm:pt>
    <dgm:pt modelId="{5C2A19EE-C7CB-46AC-A58D-5ECA10F3F29B}" type="pres">
      <dgm:prSet presAssocID="{AC0D3EEC-5816-46C1-97FD-C4A0B22D92D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CD8A12C-EE58-4E59-BED8-20D2905F8C5D}" type="pres">
      <dgm:prSet presAssocID="{35E5220F-C225-49CD-9C13-7B00FCBD1476}" presName="spacer" presStyleCnt="0"/>
      <dgm:spPr/>
    </dgm:pt>
    <dgm:pt modelId="{569CB67A-5EC0-4B35-9B96-070077FE5D67}" type="pres">
      <dgm:prSet presAssocID="{3D0C253F-4BFE-4FEF-ADEF-B3D135B7C35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148D670-4AE9-4971-B270-90B3678AA65E}" type="pres">
      <dgm:prSet presAssocID="{B9921410-19BF-449F-BF25-0FCD1EB65F6B}" presName="spacer" presStyleCnt="0"/>
      <dgm:spPr/>
    </dgm:pt>
    <dgm:pt modelId="{6E127216-DAE1-42D1-A242-9C23AC666D31}" type="pres">
      <dgm:prSet presAssocID="{41F83174-FABC-4B91-BE80-33CEF7FA60F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A1D2D58-968C-4852-8CC5-1E309E4CD34B}" type="pres">
      <dgm:prSet presAssocID="{6AF1A95F-B3C3-41E7-9989-CC46CBCFB272}" presName="spacer" presStyleCnt="0"/>
      <dgm:spPr/>
    </dgm:pt>
    <dgm:pt modelId="{D74583C5-2D9D-4B4E-8D36-CF8B6BE74953}" type="pres">
      <dgm:prSet presAssocID="{38A308A6-056D-42EC-957E-7F0CB5639F8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6F6D862-E553-4974-822C-87A1978E68BB}" type="pres">
      <dgm:prSet presAssocID="{1CFA83E1-B0F4-42D7-B1DE-E93A1FE07323}" presName="spacer" presStyleCnt="0"/>
      <dgm:spPr/>
    </dgm:pt>
    <dgm:pt modelId="{1D0B041C-A121-40BB-BD82-1F542F97B966}" type="pres">
      <dgm:prSet presAssocID="{8DA48849-0166-46C4-9A31-79D3290CBF2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4A1056C-1ECA-458D-9DA0-DA2D93407119}" type="pres">
      <dgm:prSet presAssocID="{9F16DA56-8CB1-41DB-9991-AA66B64C13DF}" presName="spacer" presStyleCnt="0"/>
      <dgm:spPr/>
    </dgm:pt>
    <dgm:pt modelId="{959EEF35-5DB6-40F7-A6C3-539DB27D2E0C}" type="pres">
      <dgm:prSet presAssocID="{0408D2D1-D5FB-4372-835E-06A0D5A2B8C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0299908-6069-4F2B-BA3E-F5B349A31951}" type="presOf" srcId="{3D0C253F-4BFE-4FEF-ADEF-B3D135B7C35E}" destId="{569CB67A-5EC0-4B35-9B96-070077FE5D67}" srcOrd="0" destOrd="0" presId="urn:microsoft.com/office/officeart/2005/8/layout/vList2"/>
    <dgm:cxn modelId="{225A380B-E148-4E35-B18C-E43C9C5A034D}" type="presOf" srcId="{38A308A6-056D-42EC-957E-7F0CB5639F84}" destId="{D74583C5-2D9D-4B4E-8D36-CF8B6BE74953}" srcOrd="0" destOrd="0" presId="urn:microsoft.com/office/officeart/2005/8/layout/vList2"/>
    <dgm:cxn modelId="{DF50870F-31E1-47E8-AD3E-2761E53F6E01}" srcId="{6FB3AC9E-1890-4200-B774-AFE1A96A40EA}" destId="{3D0C253F-4BFE-4FEF-ADEF-B3D135B7C35E}" srcOrd="1" destOrd="0" parTransId="{804B6D74-9550-46A2-A662-F7D5B1D59AEE}" sibTransId="{B9921410-19BF-449F-BF25-0FCD1EB65F6B}"/>
    <dgm:cxn modelId="{D4775E11-A3E7-417E-A2C3-3389768F7D6F}" srcId="{6FB3AC9E-1890-4200-B774-AFE1A96A40EA}" destId="{AC0D3EEC-5816-46C1-97FD-C4A0B22D92DE}" srcOrd="0" destOrd="0" parTransId="{A7ABBD43-3CD4-468C-8E74-C6D5FF5E56F9}" sibTransId="{35E5220F-C225-49CD-9C13-7B00FCBD1476}"/>
    <dgm:cxn modelId="{59971830-B841-4296-95AC-66DC6C34A383}" srcId="{6FB3AC9E-1890-4200-B774-AFE1A96A40EA}" destId="{41F83174-FABC-4B91-BE80-33CEF7FA60FA}" srcOrd="2" destOrd="0" parTransId="{F28EE5AA-6148-45BE-9374-0D039B6D71D0}" sibTransId="{6AF1A95F-B3C3-41E7-9989-CC46CBCFB272}"/>
    <dgm:cxn modelId="{B5AFE065-190A-48C1-BA0E-1FA35971CF55}" type="presOf" srcId="{41F83174-FABC-4B91-BE80-33CEF7FA60FA}" destId="{6E127216-DAE1-42D1-A242-9C23AC666D31}" srcOrd="0" destOrd="0" presId="urn:microsoft.com/office/officeart/2005/8/layout/vList2"/>
    <dgm:cxn modelId="{F539E866-BBC0-4235-A805-53739DB2109A}" type="presOf" srcId="{6FB3AC9E-1890-4200-B774-AFE1A96A40EA}" destId="{3E6E22C1-4A05-474A-A1D7-5AE15402508E}" srcOrd="0" destOrd="0" presId="urn:microsoft.com/office/officeart/2005/8/layout/vList2"/>
    <dgm:cxn modelId="{0710356A-2746-4E18-BFED-3CF061FFF563}" srcId="{6FB3AC9E-1890-4200-B774-AFE1A96A40EA}" destId="{8DA48849-0166-46C4-9A31-79D3290CBF27}" srcOrd="4" destOrd="0" parTransId="{D9F0FEDA-1B01-494D-B813-EEEA0DA23662}" sibTransId="{9F16DA56-8CB1-41DB-9991-AA66B64C13DF}"/>
    <dgm:cxn modelId="{31B31F6B-B869-48C4-B26F-29B62464A1DE}" type="presOf" srcId="{AC0D3EEC-5816-46C1-97FD-C4A0B22D92DE}" destId="{5C2A19EE-C7CB-46AC-A58D-5ECA10F3F29B}" srcOrd="0" destOrd="0" presId="urn:microsoft.com/office/officeart/2005/8/layout/vList2"/>
    <dgm:cxn modelId="{6DBE6D55-A86B-45A8-B6BD-9C25C3CA7E70}" type="presOf" srcId="{0408D2D1-D5FB-4372-835E-06A0D5A2B8CD}" destId="{959EEF35-5DB6-40F7-A6C3-539DB27D2E0C}" srcOrd="0" destOrd="0" presId="urn:microsoft.com/office/officeart/2005/8/layout/vList2"/>
    <dgm:cxn modelId="{1B3FCB7F-3797-445B-A726-0E892BB14366}" srcId="{6FB3AC9E-1890-4200-B774-AFE1A96A40EA}" destId="{0408D2D1-D5FB-4372-835E-06A0D5A2B8CD}" srcOrd="5" destOrd="0" parTransId="{560A823B-2F21-4238-82EB-37EA70D0CFA9}" sibTransId="{12265315-94D8-4DB0-8BB2-31F3F375F184}"/>
    <dgm:cxn modelId="{1A5C56B1-2460-47D3-8DC7-3C57AF86F4BB}" type="presOf" srcId="{8DA48849-0166-46C4-9A31-79D3290CBF27}" destId="{1D0B041C-A121-40BB-BD82-1F542F97B966}" srcOrd="0" destOrd="0" presId="urn:microsoft.com/office/officeart/2005/8/layout/vList2"/>
    <dgm:cxn modelId="{52E3A0F0-938A-4FC1-A054-0620BE3BC500}" srcId="{6FB3AC9E-1890-4200-B774-AFE1A96A40EA}" destId="{38A308A6-056D-42EC-957E-7F0CB5639F84}" srcOrd="3" destOrd="0" parTransId="{97904C82-F2E0-4574-9CA1-18163FA5B23B}" sibTransId="{1CFA83E1-B0F4-42D7-B1DE-E93A1FE07323}"/>
    <dgm:cxn modelId="{B94AFF2F-5945-4175-A5D9-6C81954273EF}" type="presParOf" srcId="{3E6E22C1-4A05-474A-A1D7-5AE15402508E}" destId="{5C2A19EE-C7CB-46AC-A58D-5ECA10F3F29B}" srcOrd="0" destOrd="0" presId="urn:microsoft.com/office/officeart/2005/8/layout/vList2"/>
    <dgm:cxn modelId="{2C5F4D43-5566-4A84-8827-7AD1A0FFEB95}" type="presParOf" srcId="{3E6E22C1-4A05-474A-A1D7-5AE15402508E}" destId="{6CD8A12C-EE58-4E59-BED8-20D2905F8C5D}" srcOrd="1" destOrd="0" presId="urn:microsoft.com/office/officeart/2005/8/layout/vList2"/>
    <dgm:cxn modelId="{C03E4AC2-71BA-46E8-B84C-C84CBFC04705}" type="presParOf" srcId="{3E6E22C1-4A05-474A-A1D7-5AE15402508E}" destId="{569CB67A-5EC0-4B35-9B96-070077FE5D67}" srcOrd="2" destOrd="0" presId="urn:microsoft.com/office/officeart/2005/8/layout/vList2"/>
    <dgm:cxn modelId="{E04E14EF-F3F4-46B4-B4CF-98E80E344101}" type="presParOf" srcId="{3E6E22C1-4A05-474A-A1D7-5AE15402508E}" destId="{4148D670-4AE9-4971-B270-90B3678AA65E}" srcOrd="3" destOrd="0" presId="urn:microsoft.com/office/officeart/2005/8/layout/vList2"/>
    <dgm:cxn modelId="{73FDFA3B-1063-4F90-BDA0-EC214E8F76CC}" type="presParOf" srcId="{3E6E22C1-4A05-474A-A1D7-5AE15402508E}" destId="{6E127216-DAE1-42D1-A242-9C23AC666D31}" srcOrd="4" destOrd="0" presId="urn:microsoft.com/office/officeart/2005/8/layout/vList2"/>
    <dgm:cxn modelId="{CA37262F-90D3-42CF-AA0E-05A6DF349D9B}" type="presParOf" srcId="{3E6E22C1-4A05-474A-A1D7-5AE15402508E}" destId="{2A1D2D58-968C-4852-8CC5-1E309E4CD34B}" srcOrd="5" destOrd="0" presId="urn:microsoft.com/office/officeart/2005/8/layout/vList2"/>
    <dgm:cxn modelId="{39CA9AF3-7E25-46CF-9E9D-8CB6859F2C7C}" type="presParOf" srcId="{3E6E22C1-4A05-474A-A1D7-5AE15402508E}" destId="{D74583C5-2D9D-4B4E-8D36-CF8B6BE74953}" srcOrd="6" destOrd="0" presId="urn:microsoft.com/office/officeart/2005/8/layout/vList2"/>
    <dgm:cxn modelId="{9DECC37B-2C51-48E6-B2E0-628BEA98A6EE}" type="presParOf" srcId="{3E6E22C1-4A05-474A-A1D7-5AE15402508E}" destId="{E6F6D862-E553-4974-822C-87A1978E68BB}" srcOrd="7" destOrd="0" presId="urn:microsoft.com/office/officeart/2005/8/layout/vList2"/>
    <dgm:cxn modelId="{BF32A9C1-E7D6-4D09-A54C-5C0785AA0F29}" type="presParOf" srcId="{3E6E22C1-4A05-474A-A1D7-5AE15402508E}" destId="{1D0B041C-A121-40BB-BD82-1F542F97B966}" srcOrd="8" destOrd="0" presId="urn:microsoft.com/office/officeart/2005/8/layout/vList2"/>
    <dgm:cxn modelId="{40041E3F-E174-403F-B159-6C89312E0FAF}" type="presParOf" srcId="{3E6E22C1-4A05-474A-A1D7-5AE15402508E}" destId="{74A1056C-1ECA-458D-9DA0-DA2D93407119}" srcOrd="9" destOrd="0" presId="urn:microsoft.com/office/officeart/2005/8/layout/vList2"/>
    <dgm:cxn modelId="{510C96F3-C7CB-4696-94A1-1A53628B81D9}" type="presParOf" srcId="{3E6E22C1-4A05-474A-A1D7-5AE15402508E}" destId="{959EEF35-5DB6-40F7-A6C3-539DB27D2E0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B3AC9E-1890-4200-B774-AFE1A96A40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D3EEC-5816-46C1-97FD-C4A0B22D92DE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A7ABBD43-3CD4-468C-8E74-C6D5FF5E56F9}" type="parTrans" cxnId="{D4775E11-A3E7-417E-A2C3-3389768F7D6F}">
      <dgm:prSet/>
      <dgm:spPr/>
      <dgm:t>
        <a:bodyPr/>
        <a:lstStyle/>
        <a:p>
          <a:endParaRPr lang="en-US"/>
        </a:p>
      </dgm:t>
    </dgm:pt>
    <dgm:pt modelId="{35E5220F-C225-49CD-9C13-7B00FCBD1476}" type="sibTrans" cxnId="{D4775E11-A3E7-417E-A2C3-3389768F7D6F}">
      <dgm:prSet/>
      <dgm:spPr/>
      <dgm:t>
        <a:bodyPr/>
        <a:lstStyle/>
        <a:p>
          <a:endParaRPr lang="en-US"/>
        </a:p>
      </dgm:t>
    </dgm:pt>
    <dgm:pt modelId="{8DA48849-0166-46C4-9A31-79D3290CBF27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Avoiding Probate</a:t>
          </a:r>
        </a:p>
      </dgm:t>
    </dgm:pt>
    <dgm:pt modelId="{D9F0FEDA-1B01-494D-B813-EEEA0DA23662}" type="parTrans" cxnId="{0710356A-2746-4E18-BFED-3CF061FFF563}">
      <dgm:prSet/>
      <dgm:spPr/>
      <dgm:t>
        <a:bodyPr/>
        <a:lstStyle/>
        <a:p>
          <a:endParaRPr lang="en-US"/>
        </a:p>
      </dgm:t>
    </dgm:pt>
    <dgm:pt modelId="{9F16DA56-8CB1-41DB-9991-AA66B64C13DF}" type="sibTrans" cxnId="{0710356A-2746-4E18-BFED-3CF061FFF563}">
      <dgm:prSet/>
      <dgm:spPr/>
      <dgm:t>
        <a:bodyPr/>
        <a:lstStyle/>
        <a:p>
          <a:endParaRPr lang="en-US"/>
        </a:p>
      </dgm:t>
    </dgm:pt>
    <dgm:pt modelId="{0408D2D1-D5FB-4372-835E-06A0D5A2B8CD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Final Thoughts</a:t>
          </a:r>
        </a:p>
      </dgm:t>
    </dgm:pt>
    <dgm:pt modelId="{560A823B-2F21-4238-82EB-37EA70D0CFA9}" type="parTrans" cxnId="{1B3FCB7F-3797-445B-A726-0E892BB14366}">
      <dgm:prSet/>
      <dgm:spPr/>
      <dgm:t>
        <a:bodyPr/>
        <a:lstStyle/>
        <a:p>
          <a:endParaRPr lang="en-US"/>
        </a:p>
      </dgm:t>
    </dgm:pt>
    <dgm:pt modelId="{12265315-94D8-4DB0-8BB2-31F3F375F184}" type="sibTrans" cxnId="{1B3FCB7F-3797-445B-A726-0E892BB14366}">
      <dgm:prSet/>
      <dgm:spPr/>
      <dgm:t>
        <a:bodyPr/>
        <a:lstStyle/>
        <a:p>
          <a:endParaRPr lang="en-US"/>
        </a:p>
      </dgm:t>
    </dgm:pt>
    <dgm:pt modelId="{3D0C253F-4BFE-4FEF-ADEF-B3D135B7C35E}">
      <dgm:prSet phldrT="[Text]"/>
      <dgm:spPr>
        <a:solidFill>
          <a:srgbClr val="24A9E1"/>
        </a:solidFill>
      </dgm:spPr>
      <dgm:t>
        <a:bodyPr/>
        <a:lstStyle/>
        <a:p>
          <a:r>
            <a:rPr lang="en-US" dirty="0"/>
            <a:t>Classifying Real Estate</a:t>
          </a:r>
        </a:p>
      </dgm:t>
    </dgm:pt>
    <dgm:pt modelId="{804B6D74-9550-46A2-A662-F7D5B1D59AEE}" type="parTrans" cxnId="{DF50870F-31E1-47E8-AD3E-2761E53F6E01}">
      <dgm:prSet/>
      <dgm:spPr/>
      <dgm:t>
        <a:bodyPr/>
        <a:lstStyle/>
        <a:p>
          <a:endParaRPr lang="en-US"/>
        </a:p>
      </dgm:t>
    </dgm:pt>
    <dgm:pt modelId="{B9921410-19BF-449F-BF25-0FCD1EB65F6B}" type="sibTrans" cxnId="{DF50870F-31E1-47E8-AD3E-2761E53F6E01}">
      <dgm:prSet/>
      <dgm:spPr/>
      <dgm:t>
        <a:bodyPr/>
        <a:lstStyle/>
        <a:p>
          <a:endParaRPr lang="en-US"/>
        </a:p>
      </dgm:t>
    </dgm:pt>
    <dgm:pt modelId="{38A308A6-056D-42EC-957E-7F0CB5639F84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Probate</a:t>
          </a:r>
        </a:p>
      </dgm:t>
    </dgm:pt>
    <dgm:pt modelId="{97904C82-F2E0-4574-9CA1-18163FA5B23B}" type="parTrans" cxnId="{52E3A0F0-938A-4FC1-A054-0620BE3BC500}">
      <dgm:prSet/>
      <dgm:spPr/>
      <dgm:t>
        <a:bodyPr/>
        <a:lstStyle/>
        <a:p>
          <a:endParaRPr lang="en-US"/>
        </a:p>
      </dgm:t>
    </dgm:pt>
    <dgm:pt modelId="{1CFA83E1-B0F4-42D7-B1DE-E93A1FE07323}" type="sibTrans" cxnId="{52E3A0F0-938A-4FC1-A054-0620BE3BC500}">
      <dgm:prSet/>
      <dgm:spPr/>
      <dgm:t>
        <a:bodyPr/>
        <a:lstStyle/>
        <a:p>
          <a:endParaRPr lang="en-US"/>
        </a:p>
      </dgm:t>
    </dgm:pt>
    <dgm:pt modelId="{0E211386-D46C-4E67-83DC-421341A7FEDA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Marital Property</a:t>
          </a:r>
        </a:p>
      </dgm:t>
    </dgm:pt>
    <dgm:pt modelId="{1CC59834-57BE-43A9-8DAF-244FB63DD6E4}" type="parTrans" cxnId="{A6439C96-8820-4A95-8DED-F6EE6179B212}">
      <dgm:prSet/>
      <dgm:spPr/>
      <dgm:t>
        <a:bodyPr/>
        <a:lstStyle/>
        <a:p>
          <a:endParaRPr lang="en-US"/>
        </a:p>
      </dgm:t>
    </dgm:pt>
    <dgm:pt modelId="{0DDBDB28-B427-4B84-8D24-191A4D96184B}" type="sibTrans" cxnId="{A6439C96-8820-4A95-8DED-F6EE6179B212}">
      <dgm:prSet/>
      <dgm:spPr/>
      <dgm:t>
        <a:bodyPr/>
        <a:lstStyle/>
        <a:p>
          <a:endParaRPr lang="en-US"/>
        </a:p>
      </dgm:t>
    </dgm:pt>
    <dgm:pt modelId="{3E6E22C1-4A05-474A-A1D7-5AE15402508E}" type="pres">
      <dgm:prSet presAssocID="{6FB3AC9E-1890-4200-B774-AFE1A96A40EA}" presName="linear" presStyleCnt="0">
        <dgm:presLayoutVars>
          <dgm:animLvl val="lvl"/>
          <dgm:resizeHandles val="exact"/>
        </dgm:presLayoutVars>
      </dgm:prSet>
      <dgm:spPr/>
    </dgm:pt>
    <dgm:pt modelId="{5C2A19EE-C7CB-46AC-A58D-5ECA10F3F29B}" type="pres">
      <dgm:prSet presAssocID="{AC0D3EEC-5816-46C1-97FD-C4A0B22D92D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CD8A12C-EE58-4E59-BED8-20D2905F8C5D}" type="pres">
      <dgm:prSet presAssocID="{35E5220F-C225-49CD-9C13-7B00FCBD1476}" presName="spacer" presStyleCnt="0"/>
      <dgm:spPr/>
    </dgm:pt>
    <dgm:pt modelId="{569CB67A-5EC0-4B35-9B96-070077FE5D67}" type="pres">
      <dgm:prSet presAssocID="{3D0C253F-4BFE-4FEF-ADEF-B3D135B7C35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148D670-4AE9-4971-B270-90B3678AA65E}" type="pres">
      <dgm:prSet presAssocID="{B9921410-19BF-449F-BF25-0FCD1EB65F6B}" presName="spacer" presStyleCnt="0"/>
      <dgm:spPr/>
    </dgm:pt>
    <dgm:pt modelId="{5DA1A90B-AC94-4B61-AD28-5101A0190EC6}" type="pres">
      <dgm:prSet presAssocID="{0E211386-D46C-4E67-83DC-421341A7FED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2386304-A1BE-4AA2-81E4-2AD5CD67AD03}" type="pres">
      <dgm:prSet presAssocID="{0DDBDB28-B427-4B84-8D24-191A4D96184B}" presName="spacer" presStyleCnt="0"/>
      <dgm:spPr/>
    </dgm:pt>
    <dgm:pt modelId="{D74583C5-2D9D-4B4E-8D36-CF8B6BE74953}" type="pres">
      <dgm:prSet presAssocID="{38A308A6-056D-42EC-957E-7F0CB5639F8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6F6D862-E553-4974-822C-87A1978E68BB}" type="pres">
      <dgm:prSet presAssocID="{1CFA83E1-B0F4-42D7-B1DE-E93A1FE07323}" presName="spacer" presStyleCnt="0"/>
      <dgm:spPr/>
    </dgm:pt>
    <dgm:pt modelId="{1D0B041C-A121-40BB-BD82-1F542F97B966}" type="pres">
      <dgm:prSet presAssocID="{8DA48849-0166-46C4-9A31-79D3290CBF2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4A1056C-1ECA-458D-9DA0-DA2D93407119}" type="pres">
      <dgm:prSet presAssocID="{9F16DA56-8CB1-41DB-9991-AA66B64C13DF}" presName="spacer" presStyleCnt="0"/>
      <dgm:spPr/>
    </dgm:pt>
    <dgm:pt modelId="{959EEF35-5DB6-40F7-A6C3-539DB27D2E0C}" type="pres">
      <dgm:prSet presAssocID="{0408D2D1-D5FB-4372-835E-06A0D5A2B8C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0299908-6069-4F2B-BA3E-F5B349A31951}" type="presOf" srcId="{3D0C253F-4BFE-4FEF-ADEF-B3D135B7C35E}" destId="{569CB67A-5EC0-4B35-9B96-070077FE5D67}" srcOrd="0" destOrd="0" presId="urn:microsoft.com/office/officeart/2005/8/layout/vList2"/>
    <dgm:cxn modelId="{225A380B-E148-4E35-B18C-E43C9C5A034D}" type="presOf" srcId="{38A308A6-056D-42EC-957E-7F0CB5639F84}" destId="{D74583C5-2D9D-4B4E-8D36-CF8B6BE74953}" srcOrd="0" destOrd="0" presId="urn:microsoft.com/office/officeart/2005/8/layout/vList2"/>
    <dgm:cxn modelId="{DF50870F-31E1-47E8-AD3E-2761E53F6E01}" srcId="{6FB3AC9E-1890-4200-B774-AFE1A96A40EA}" destId="{3D0C253F-4BFE-4FEF-ADEF-B3D135B7C35E}" srcOrd="1" destOrd="0" parTransId="{804B6D74-9550-46A2-A662-F7D5B1D59AEE}" sibTransId="{B9921410-19BF-449F-BF25-0FCD1EB65F6B}"/>
    <dgm:cxn modelId="{D4775E11-A3E7-417E-A2C3-3389768F7D6F}" srcId="{6FB3AC9E-1890-4200-B774-AFE1A96A40EA}" destId="{AC0D3EEC-5816-46C1-97FD-C4A0B22D92DE}" srcOrd="0" destOrd="0" parTransId="{A7ABBD43-3CD4-468C-8E74-C6D5FF5E56F9}" sibTransId="{35E5220F-C225-49CD-9C13-7B00FCBD1476}"/>
    <dgm:cxn modelId="{E5FC0F30-6468-4A0A-B629-DAEC2B3D9412}" type="presOf" srcId="{0E211386-D46C-4E67-83DC-421341A7FEDA}" destId="{5DA1A90B-AC94-4B61-AD28-5101A0190EC6}" srcOrd="0" destOrd="0" presId="urn:microsoft.com/office/officeart/2005/8/layout/vList2"/>
    <dgm:cxn modelId="{F539E866-BBC0-4235-A805-53739DB2109A}" type="presOf" srcId="{6FB3AC9E-1890-4200-B774-AFE1A96A40EA}" destId="{3E6E22C1-4A05-474A-A1D7-5AE15402508E}" srcOrd="0" destOrd="0" presId="urn:microsoft.com/office/officeart/2005/8/layout/vList2"/>
    <dgm:cxn modelId="{0710356A-2746-4E18-BFED-3CF061FFF563}" srcId="{6FB3AC9E-1890-4200-B774-AFE1A96A40EA}" destId="{8DA48849-0166-46C4-9A31-79D3290CBF27}" srcOrd="4" destOrd="0" parTransId="{D9F0FEDA-1B01-494D-B813-EEEA0DA23662}" sibTransId="{9F16DA56-8CB1-41DB-9991-AA66B64C13DF}"/>
    <dgm:cxn modelId="{31B31F6B-B869-48C4-B26F-29B62464A1DE}" type="presOf" srcId="{AC0D3EEC-5816-46C1-97FD-C4A0B22D92DE}" destId="{5C2A19EE-C7CB-46AC-A58D-5ECA10F3F29B}" srcOrd="0" destOrd="0" presId="urn:microsoft.com/office/officeart/2005/8/layout/vList2"/>
    <dgm:cxn modelId="{6DBE6D55-A86B-45A8-B6BD-9C25C3CA7E70}" type="presOf" srcId="{0408D2D1-D5FB-4372-835E-06A0D5A2B8CD}" destId="{959EEF35-5DB6-40F7-A6C3-539DB27D2E0C}" srcOrd="0" destOrd="0" presId="urn:microsoft.com/office/officeart/2005/8/layout/vList2"/>
    <dgm:cxn modelId="{1B3FCB7F-3797-445B-A726-0E892BB14366}" srcId="{6FB3AC9E-1890-4200-B774-AFE1A96A40EA}" destId="{0408D2D1-D5FB-4372-835E-06A0D5A2B8CD}" srcOrd="5" destOrd="0" parTransId="{560A823B-2F21-4238-82EB-37EA70D0CFA9}" sibTransId="{12265315-94D8-4DB0-8BB2-31F3F375F184}"/>
    <dgm:cxn modelId="{A6439C96-8820-4A95-8DED-F6EE6179B212}" srcId="{6FB3AC9E-1890-4200-B774-AFE1A96A40EA}" destId="{0E211386-D46C-4E67-83DC-421341A7FEDA}" srcOrd="2" destOrd="0" parTransId="{1CC59834-57BE-43A9-8DAF-244FB63DD6E4}" sibTransId="{0DDBDB28-B427-4B84-8D24-191A4D96184B}"/>
    <dgm:cxn modelId="{1A5C56B1-2460-47D3-8DC7-3C57AF86F4BB}" type="presOf" srcId="{8DA48849-0166-46C4-9A31-79D3290CBF27}" destId="{1D0B041C-A121-40BB-BD82-1F542F97B966}" srcOrd="0" destOrd="0" presId="urn:microsoft.com/office/officeart/2005/8/layout/vList2"/>
    <dgm:cxn modelId="{52E3A0F0-938A-4FC1-A054-0620BE3BC500}" srcId="{6FB3AC9E-1890-4200-B774-AFE1A96A40EA}" destId="{38A308A6-056D-42EC-957E-7F0CB5639F84}" srcOrd="3" destOrd="0" parTransId="{97904C82-F2E0-4574-9CA1-18163FA5B23B}" sibTransId="{1CFA83E1-B0F4-42D7-B1DE-E93A1FE07323}"/>
    <dgm:cxn modelId="{B94AFF2F-5945-4175-A5D9-6C81954273EF}" type="presParOf" srcId="{3E6E22C1-4A05-474A-A1D7-5AE15402508E}" destId="{5C2A19EE-C7CB-46AC-A58D-5ECA10F3F29B}" srcOrd="0" destOrd="0" presId="urn:microsoft.com/office/officeart/2005/8/layout/vList2"/>
    <dgm:cxn modelId="{2C5F4D43-5566-4A84-8827-7AD1A0FFEB95}" type="presParOf" srcId="{3E6E22C1-4A05-474A-A1D7-5AE15402508E}" destId="{6CD8A12C-EE58-4E59-BED8-20D2905F8C5D}" srcOrd="1" destOrd="0" presId="urn:microsoft.com/office/officeart/2005/8/layout/vList2"/>
    <dgm:cxn modelId="{C03E4AC2-71BA-46E8-B84C-C84CBFC04705}" type="presParOf" srcId="{3E6E22C1-4A05-474A-A1D7-5AE15402508E}" destId="{569CB67A-5EC0-4B35-9B96-070077FE5D67}" srcOrd="2" destOrd="0" presId="urn:microsoft.com/office/officeart/2005/8/layout/vList2"/>
    <dgm:cxn modelId="{E04E14EF-F3F4-46B4-B4CF-98E80E344101}" type="presParOf" srcId="{3E6E22C1-4A05-474A-A1D7-5AE15402508E}" destId="{4148D670-4AE9-4971-B270-90B3678AA65E}" srcOrd="3" destOrd="0" presId="urn:microsoft.com/office/officeart/2005/8/layout/vList2"/>
    <dgm:cxn modelId="{936CF82B-8E89-4866-9CA8-3506471CACD6}" type="presParOf" srcId="{3E6E22C1-4A05-474A-A1D7-5AE15402508E}" destId="{5DA1A90B-AC94-4B61-AD28-5101A0190EC6}" srcOrd="4" destOrd="0" presId="urn:microsoft.com/office/officeart/2005/8/layout/vList2"/>
    <dgm:cxn modelId="{67B37CB4-5017-47CB-A852-0CB2537005DC}" type="presParOf" srcId="{3E6E22C1-4A05-474A-A1D7-5AE15402508E}" destId="{F2386304-A1BE-4AA2-81E4-2AD5CD67AD03}" srcOrd="5" destOrd="0" presId="urn:microsoft.com/office/officeart/2005/8/layout/vList2"/>
    <dgm:cxn modelId="{39CA9AF3-7E25-46CF-9E9D-8CB6859F2C7C}" type="presParOf" srcId="{3E6E22C1-4A05-474A-A1D7-5AE15402508E}" destId="{D74583C5-2D9D-4B4E-8D36-CF8B6BE74953}" srcOrd="6" destOrd="0" presId="urn:microsoft.com/office/officeart/2005/8/layout/vList2"/>
    <dgm:cxn modelId="{9DECC37B-2C51-48E6-B2E0-628BEA98A6EE}" type="presParOf" srcId="{3E6E22C1-4A05-474A-A1D7-5AE15402508E}" destId="{E6F6D862-E553-4974-822C-87A1978E68BB}" srcOrd="7" destOrd="0" presId="urn:microsoft.com/office/officeart/2005/8/layout/vList2"/>
    <dgm:cxn modelId="{BF32A9C1-E7D6-4D09-A54C-5C0785AA0F29}" type="presParOf" srcId="{3E6E22C1-4A05-474A-A1D7-5AE15402508E}" destId="{1D0B041C-A121-40BB-BD82-1F542F97B966}" srcOrd="8" destOrd="0" presId="urn:microsoft.com/office/officeart/2005/8/layout/vList2"/>
    <dgm:cxn modelId="{40041E3F-E174-403F-B159-6C89312E0FAF}" type="presParOf" srcId="{3E6E22C1-4A05-474A-A1D7-5AE15402508E}" destId="{74A1056C-1ECA-458D-9DA0-DA2D93407119}" srcOrd="9" destOrd="0" presId="urn:microsoft.com/office/officeart/2005/8/layout/vList2"/>
    <dgm:cxn modelId="{510C96F3-C7CB-4696-94A1-1A53628B81D9}" type="presParOf" srcId="{3E6E22C1-4A05-474A-A1D7-5AE15402508E}" destId="{959EEF35-5DB6-40F7-A6C3-539DB27D2E0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B3AC9E-1890-4200-B774-AFE1A96A40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D3EEC-5816-46C1-97FD-C4A0B22D92DE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A7ABBD43-3CD4-468C-8E74-C6D5FF5E56F9}" type="parTrans" cxnId="{D4775E11-A3E7-417E-A2C3-3389768F7D6F}">
      <dgm:prSet/>
      <dgm:spPr/>
      <dgm:t>
        <a:bodyPr/>
        <a:lstStyle/>
        <a:p>
          <a:endParaRPr lang="en-US"/>
        </a:p>
      </dgm:t>
    </dgm:pt>
    <dgm:pt modelId="{35E5220F-C225-49CD-9C13-7B00FCBD1476}" type="sibTrans" cxnId="{D4775E11-A3E7-417E-A2C3-3389768F7D6F}">
      <dgm:prSet/>
      <dgm:spPr/>
      <dgm:t>
        <a:bodyPr/>
        <a:lstStyle/>
        <a:p>
          <a:endParaRPr lang="en-US"/>
        </a:p>
      </dgm:t>
    </dgm:pt>
    <dgm:pt modelId="{8DA48849-0166-46C4-9A31-79D3290CBF27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Avoiding Probate</a:t>
          </a:r>
        </a:p>
      </dgm:t>
    </dgm:pt>
    <dgm:pt modelId="{D9F0FEDA-1B01-494D-B813-EEEA0DA23662}" type="parTrans" cxnId="{0710356A-2746-4E18-BFED-3CF061FFF563}">
      <dgm:prSet/>
      <dgm:spPr/>
      <dgm:t>
        <a:bodyPr/>
        <a:lstStyle/>
        <a:p>
          <a:endParaRPr lang="en-US"/>
        </a:p>
      </dgm:t>
    </dgm:pt>
    <dgm:pt modelId="{9F16DA56-8CB1-41DB-9991-AA66B64C13DF}" type="sibTrans" cxnId="{0710356A-2746-4E18-BFED-3CF061FFF563}">
      <dgm:prSet/>
      <dgm:spPr/>
      <dgm:t>
        <a:bodyPr/>
        <a:lstStyle/>
        <a:p>
          <a:endParaRPr lang="en-US"/>
        </a:p>
      </dgm:t>
    </dgm:pt>
    <dgm:pt modelId="{0408D2D1-D5FB-4372-835E-06A0D5A2B8CD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Final Thoughts</a:t>
          </a:r>
        </a:p>
      </dgm:t>
    </dgm:pt>
    <dgm:pt modelId="{560A823B-2F21-4238-82EB-37EA70D0CFA9}" type="parTrans" cxnId="{1B3FCB7F-3797-445B-A726-0E892BB14366}">
      <dgm:prSet/>
      <dgm:spPr/>
      <dgm:t>
        <a:bodyPr/>
        <a:lstStyle/>
        <a:p>
          <a:endParaRPr lang="en-US"/>
        </a:p>
      </dgm:t>
    </dgm:pt>
    <dgm:pt modelId="{12265315-94D8-4DB0-8BB2-31F3F375F184}" type="sibTrans" cxnId="{1B3FCB7F-3797-445B-A726-0E892BB14366}">
      <dgm:prSet/>
      <dgm:spPr/>
      <dgm:t>
        <a:bodyPr/>
        <a:lstStyle/>
        <a:p>
          <a:endParaRPr lang="en-US"/>
        </a:p>
      </dgm:t>
    </dgm:pt>
    <dgm:pt modelId="{3D0C253F-4BFE-4FEF-ADEF-B3D135B7C35E}">
      <dgm:prSet phldrT="[Text]"/>
      <dgm:spPr>
        <a:solidFill>
          <a:srgbClr val="24A9E1"/>
        </a:solidFill>
      </dgm:spPr>
      <dgm:t>
        <a:bodyPr/>
        <a:lstStyle/>
        <a:p>
          <a:r>
            <a:rPr lang="en-US" dirty="0"/>
            <a:t>Marital Property</a:t>
          </a:r>
        </a:p>
      </dgm:t>
    </dgm:pt>
    <dgm:pt modelId="{804B6D74-9550-46A2-A662-F7D5B1D59AEE}" type="parTrans" cxnId="{DF50870F-31E1-47E8-AD3E-2761E53F6E01}">
      <dgm:prSet/>
      <dgm:spPr/>
      <dgm:t>
        <a:bodyPr/>
        <a:lstStyle/>
        <a:p>
          <a:endParaRPr lang="en-US"/>
        </a:p>
      </dgm:t>
    </dgm:pt>
    <dgm:pt modelId="{B9921410-19BF-449F-BF25-0FCD1EB65F6B}" type="sibTrans" cxnId="{DF50870F-31E1-47E8-AD3E-2761E53F6E01}">
      <dgm:prSet/>
      <dgm:spPr/>
      <dgm:t>
        <a:bodyPr/>
        <a:lstStyle/>
        <a:p>
          <a:endParaRPr lang="en-US"/>
        </a:p>
      </dgm:t>
    </dgm:pt>
    <dgm:pt modelId="{38A308A6-056D-42EC-957E-7F0CB5639F84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Probate</a:t>
          </a:r>
        </a:p>
      </dgm:t>
    </dgm:pt>
    <dgm:pt modelId="{97904C82-F2E0-4574-9CA1-18163FA5B23B}" type="parTrans" cxnId="{52E3A0F0-938A-4FC1-A054-0620BE3BC500}">
      <dgm:prSet/>
      <dgm:spPr/>
      <dgm:t>
        <a:bodyPr/>
        <a:lstStyle/>
        <a:p>
          <a:endParaRPr lang="en-US"/>
        </a:p>
      </dgm:t>
    </dgm:pt>
    <dgm:pt modelId="{1CFA83E1-B0F4-42D7-B1DE-E93A1FE07323}" type="sibTrans" cxnId="{52E3A0F0-938A-4FC1-A054-0620BE3BC500}">
      <dgm:prSet/>
      <dgm:spPr/>
      <dgm:t>
        <a:bodyPr/>
        <a:lstStyle/>
        <a:p>
          <a:endParaRPr lang="en-US"/>
        </a:p>
      </dgm:t>
    </dgm:pt>
    <dgm:pt modelId="{90847B02-DE89-4C99-9AE1-44D3DCE74F03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Classifying Real Estate</a:t>
          </a:r>
        </a:p>
      </dgm:t>
    </dgm:pt>
    <dgm:pt modelId="{C81EDEC4-9442-4740-AFDC-2124FD52F7F0}" type="parTrans" cxnId="{8AF83EF3-4D20-492A-804A-7C12540EABE3}">
      <dgm:prSet/>
      <dgm:spPr/>
      <dgm:t>
        <a:bodyPr/>
        <a:lstStyle/>
        <a:p>
          <a:endParaRPr lang="en-US"/>
        </a:p>
      </dgm:t>
    </dgm:pt>
    <dgm:pt modelId="{FD35933D-A962-4666-91A9-4A9F93D90DD9}" type="sibTrans" cxnId="{8AF83EF3-4D20-492A-804A-7C12540EABE3}">
      <dgm:prSet/>
      <dgm:spPr/>
      <dgm:t>
        <a:bodyPr/>
        <a:lstStyle/>
        <a:p>
          <a:endParaRPr lang="en-US"/>
        </a:p>
      </dgm:t>
    </dgm:pt>
    <dgm:pt modelId="{3E6E22C1-4A05-474A-A1D7-5AE15402508E}" type="pres">
      <dgm:prSet presAssocID="{6FB3AC9E-1890-4200-B774-AFE1A96A40EA}" presName="linear" presStyleCnt="0">
        <dgm:presLayoutVars>
          <dgm:animLvl val="lvl"/>
          <dgm:resizeHandles val="exact"/>
        </dgm:presLayoutVars>
      </dgm:prSet>
      <dgm:spPr/>
    </dgm:pt>
    <dgm:pt modelId="{5C2A19EE-C7CB-46AC-A58D-5ECA10F3F29B}" type="pres">
      <dgm:prSet presAssocID="{AC0D3EEC-5816-46C1-97FD-C4A0B22D92D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CD8A12C-EE58-4E59-BED8-20D2905F8C5D}" type="pres">
      <dgm:prSet presAssocID="{35E5220F-C225-49CD-9C13-7B00FCBD1476}" presName="spacer" presStyleCnt="0"/>
      <dgm:spPr/>
    </dgm:pt>
    <dgm:pt modelId="{DD4286ED-BDE4-4EC3-95B1-B581C25767A2}" type="pres">
      <dgm:prSet presAssocID="{90847B02-DE89-4C99-9AE1-44D3DCE74F0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D791A05-5DF7-4541-A405-EEC451175826}" type="pres">
      <dgm:prSet presAssocID="{FD35933D-A962-4666-91A9-4A9F93D90DD9}" presName="spacer" presStyleCnt="0"/>
      <dgm:spPr/>
    </dgm:pt>
    <dgm:pt modelId="{569CB67A-5EC0-4B35-9B96-070077FE5D67}" type="pres">
      <dgm:prSet presAssocID="{3D0C253F-4BFE-4FEF-ADEF-B3D135B7C35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148D670-4AE9-4971-B270-90B3678AA65E}" type="pres">
      <dgm:prSet presAssocID="{B9921410-19BF-449F-BF25-0FCD1EB65F6B}" presName="spacer" presStyleCnt="0"/>
      <dgm:spPr/>
    </dgm:pt>
    <dgm:pt modelId="{D74583C5-2D9D-4B4E-8D36-CF8B6BE74953}" type="pres">
      <dgm:prSet presAssocID="{38A308A6-056D-42EC-957E-7F0CB5639F8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6F6D862-E553-4974-822C-87A1978E68BB}" type="pres">
      <dgm:prSet presAssocID="{1CFA83E1-B0F4-42D7-B1DE-E93A1FE07323}" presName="spacer" presStyleCnt="0"/>
      <dgm:spPr/>
    </dgm:pt>
    <dgm:pt modelId="{1D0B041C-A121-40BB-BD82-1F542F97B966}" type="pres">
      <dgm:prSet presAssocID="{8DA48849-0166-46C4-9A31-79D3290CBF2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4A1056C-1ECA-458D-9DA0-DA2D93407119}" type="pres">
      <dgm:prSet presAssocID="{9F16DA56-8CB1-41DB-9991-AA66B64C13DF}" presName="spacer" presStyleCnt="0"/>
      <dgm:spPr/>
    </dgm:pt>
    <dgm:pt modelId="{959EEF35-5DB6-40F7-A6C3-539DB27D2E0C}" type="pres">
      <dgm:prSet presAssocID="{0408D2D1-D5FB-4372-835E-06A0D5A2B8C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0299908-6069-4F2B-BA3E-F5B349A31951}" type="presOf" srcId="{3D0C253F-4BFE-4FEF-ADEF-B3D135B7C35E}" destId="{569CB67A-5EC0-4B35-9B96-070077FE5D67}" srcOrd="0" destOrd="0" presId="urn:microsoft.com/office/officeart/2005/8/layout/vList2"/>
    <dgm:cxn modelId="{225A380B-E148-4E35-B18C-E43C9C5A034D}" type="presOf" srcId="{38A308A6-056D-42EC-957E-7F0CB5639F84}" destId="{D74583C5-2D9D-4B4E-8D36-CF8B6BE74953}" srcOrd="0" destOrd="0" presId="urn:microsoft.com/office/officeart/2005/8/layout/vList2"/>
    <dgm:cxn modelId="{DF50870F-31E1-47E8-AD3E-2761E53F6E01}" srcId="{6FB3AC9E-1890-4200-B774-AFE1A96A40EA}" destId="{3D0C253F-4BFE-4FEF-ADEF-B3D135B7C35E}" srcOrd="2" destOrd="0" parTransId="{804B6D74-9550-46A2-A662-F7D5B1D59AEE}" sibTransId="{B9921410-19BF-449F-BF25-0FCD1EB65F6B}"/>
    <dgm:cxn modelId="{D4775E11-A3E7-417E-A2C3-3389768F7D6F}" srcId="{6FB3AC9E-1890-4200-B774-AFE1A96A40EA}" destId="{AC0D3EEC-5816-46C1-97FD-C4A0B22D92DE}" srcOrd="0" destOrd="0" parTransId="{A7ABBD43-3CD4-468C-8E74-C6D5FF5E56F9}" sibTransId="{35E5220F-C225-49CD-9C13-7B00FCBD1476}"/>
    <dgm:cxn modelId="{1EF5F11A-24C7-45E7-9C28-486D03C82F8B}" type="presOf" srcId="{90847B02-DE89-4C99-9AE1-44D3DCE74F03}" destId="{DD4286ED-BDE4-4EC3-95B1-B581C25767A2}" srcOrd="0" destOrd="0" presId="urn:microsoft.com/office/officeart/2005/8/layout/vList2"/>
    <dgm:cxn modelId="{F539E866-BBC0-4235-A805-53739DB2109A}" type="presOf" srcId="{6FB3AC9E-1890-4200-B774-AFE1A96A40EA}" destId="{3E6E22C1-4A05-474A-A1D7-5AE15402508E}" srcOrd="0" destOrd="0" presId="urn:microsoft.com/office/officeart/2005/8/layout/vList2"/>
    <dgm:cxn modelId="{0710356A-2746-4E18-BFED-3CF061FFF563}" srcId="{6FB3AC9E-1890-4200-B774-AFE1A96A40EA}" destId="{8DA48849-0166-46C4-9A31-79D3290CBF27}" srcOrd="4" destOrd="0" parTransId="{D9F0FEDA-1B01-494D-B813-EEEA0DA23662}" sibTransId="{9F16DA56-8CB1-41DB-9991-AA66B64C13DF}"/>
    <dgm:cxn modelId="{31B31F6B-B869-48C4-B26F-29B62464A1DE}" type="presOf" srcId="{AC0D3EEC-5816-46C1-97FD-C4A0B22D92DE}" destId="{5C2A19EE-C7CB-46AC-A58D-5ECA10F3F29B}" srcOrd="0" destOrd="0" presId="urn:microsoft.com/office/officeart/2005/8/layout/vList2"/>
    <dgm:cxn modelId="{6DBE6D55-A86B-45A8-B6BD-9C25C3CA7E70}" type="presOf" srcId="{0408D2D1-D5FB-4372-835E-06A0D5A2B8CD}" destId="{959EEF35-5DB6-40F7-A6C3-539DB27D2E0C}" srcOrd="0" destOrd="0" presId="urn:microsoft.com/office/officeart/2005/8/layout/vList2"/>
    <dgm:cxn modelId="{1B3FCB7F-3797-445B-A726-0E892BB14366}" srcId="{6FB3AC9E-1890-4200-B774-AFE1A96A40EA}" destId="{0408D2D1-D5FB-4372-835E-06A0D5A2B8CD}" srcOrd="5" destOrd="0" parTransId="{560A823B-2F21-4238-82EB-37EA70D0CFA9}" sibTransId="{12265315-94D8-4DB0-8BB2-31F3F375F184}"/>
    <dgm:cxn modelId="{1A5C56B1-2460-47D3-8DC7-3C57AF86F4BB}" type="presOf" srcId="{8DA48849-0166-46C4-9A31-79D3290CBF27}" destId="{1D0B041C-A121-40BB-BD82-1F542F97B966}" srcOrd="0" destOrd="0" presId="urn:microsoft.com/office/officeart/2005/8/layout/vList2"/>
    <dgm:cxn modelId="{52E3A0F0-938A-4FC1-A054-0620BE3BC500}" srcId="{6FB3AC9E-1890-4200-B774-AFE1A96A40EA}" destId="{38A308A6-056D-42EC-957E-7F0CB5639F84}" srcOrd="3" destOrd="0" parTransId="{97904C82-F2E0-4574-9CA1-18163FA5B23B}" sibTransId="{1CFA83E1-B0F4-42D7-B1DE-E93A1FE07323}"/>
    <dgm:cxn modelId="{8AF83EF3-4D20-492A-804A-7C12540EABE3}" srcId="{6FB3AC9E-1890-4200-B774-AFE1A96A40EA}" destId="{90847B02-DE89-4C99-9AE1-44D3DCE74F03}" srcOrd="1" destOrd="0" parTransId="{C81EDEC4-9442-4740-AFDC-2124FD52F7F0}" sibTransId="{FD35933D-A962-4666-91A9-4A9F93D90DD9}"/>
    <dgm:cxn modelId="{B94AFF2F-5945-4175-A5D9-6C81954273EF}" type="presParOf" srcId="{3E6E22C1-4A05-474A-A1D7-5AE15402508E}" destId="{5C2A19EE-C7CB-46AC-A58D-5ECA10F3F29B}" srcOrd="0" destOrd="0" presId="urn:microsoft.com/office/officeart/2005/8/layout/vList2"/>
    <dgm:cxn modelId="{2C5F4D43-5566-4A84-8827-7AD1A0FFEB95}" type="presParOf" srcId="{3E6E22C1-4A05-474A-A1D7-5AE15402508E}" destId="{6CD8A12C-EE58-4E59-BED8-20D2905F8C5D}" srcOrd="1" destOrd="0" presId="urn:microsoft.com/office/officeart/2005/8/layout/vList2"/>
    <dgm:cxn modelId="{FE1B7ABB-2A28-4EC9-B0F1-ECF91F1DCE03}" type="presParOf" srcId="{3E6E22C1-4A05-474A-A1D7-5AE15402508E}" destId="{DD4286ED-BDE4-4EC3-95B1-B581C25767A2}" srcOrd="2" destOrd="0" presId="urn:microsoft.com/office/officeart/2005/8/layout/vList2"/>
    <dgm:cxn modelId="{8A2CAE91-A7FE-4C45-A9C2-32C7A7CF4FDA}" type="presParOf" srcId="{3E6E22C1-4A05-474A-A1D7-5AE15402508E}" destId="{AD791A05-5DF7-4541-A405-EEC451175826}" srcOrd="3" destOrd="0" presId="urn:microsoft.com/office/officeart/2005/8/layout/vList2"/>
    <dgm:cxn modelId="{C03E4AC2-71BA-46E8-B84C-C84CBFC04705}" type="presParOf" srcId="{3E6E22C1-4A05-474A-A1D7-5AE15402508E}" destId="{569CB67A-5EC0-4B35-9B96-070077FE5D67}" srcOrd="4" destOrd="0" presId="urn:microsoft.com/office/officeart/2005/8/layout/vList2"/>
    <dgm:cxn modelId="{E04E14EF-F3F4-46B4-B4CF-98E80E344101}" type="presParOf" srcId="{3E6E22C1-4A05-474A-A1D7-5AE15402508E}" destId="{4148D670-4AE9-4971-B270-90B3678AA65E}" srcOrd="5" destOrd="0" presId="urn:microsoft.com/office/officeart/2005/8/layout/vList2"/>
    <dgm:cxn modelId="{39CA9AF3-7E25-46CF-9E9D-8CB6859F2C7C}" type="presParOf" srcId="{3E6E22C1-4A05-474A-A1D7-5AE15402508E}" destId="{D74583C5-2D9D-4B4E-8D36-CF8B6BE74953}" srcOrd="6" destOrd="0" presId="urn:microsoft.com/office/officeart/2005/8/layout/vList2"/>
    <dgm:cxn modelId="{9DECC37B-2C51-48E6-B2E0-628BEA98A6EE}" type="presParOf" srcId="{3E6E22C1-4A05-474A-A1D7-5AE15402508E}" destId="{E6F6D862-E553-4974-822C-87A1978E68BB}" srcOrd="7" destOrd="0" presId="urn:microsoft.com/office/officeart/2005/8/layout/vList2"/>
    <dgm:cxn modelId="{BF32A9C1-E7D6-4D09-A54C-5C0785AA0F29}" type="presParOf" srcId="{3E6E22C1-4A05-474A-A1D7-5AE15402508E}" destId="{1D0B041C-A121-40BB-BD82-1F542F97B966}" srcOrd="8" destOrd="0" presId="urn:microsoft.com/office/officeart/2005/8/layout/vList2"/>
    <dgm:cxn modelId="{40041E3F-E174-403F-B159-6C89312E0FAF}" type="presParOf" srcId="{3E6E22C1-4A05-474A-A1D7-5AE15402508E}" destId="{74A1056C-1ECA-458D-9DA0-DA2D93407119}" srcOrd="9" destOrd="0" presId="urn:microsoft.com/office/officeart/2005/8/layout/vList2"/>
    <dgm:cxn modelId="{510C96F3-C7CB-4696-94A1-1A53628B81D9}" type="presParOf" srcId="{3E6E22C1-4A05-474A-A1D7-5AE15402508E}" destId="{959EEF35-5DB6-40F7-A6C3-539DB27D2E0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B3AC9E-1890-4200-B774-AFE1A96A40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D3EEC-5816-46C1-97FD-C4A0B22D92DE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A7ABBD43-3CD4-468C-8E74-C6D5FF5E56F9}" type="parTrans" cxnId="{D4775E11-A3E7-417E-A2C3-3389768F7D6F}">
      <dgm:prSet/>
      <dgm:spPr/>
      <dgm:t>
        <a:bodyPr/>
        <a:lstStyle/>
        <a:p>
          <a:endParaRPr lang="en-US"/>
        </a:p>
      </dgm:t>
    </dgm:pt>
    <dgm:pt modelId="{35E5220F-C225-49CD-9C13-7B00FCBD1476}" type="sibTrans" cxnId="{D4775E11-A3E7-417E-A2C3-3389768F7D6F}">
      <dgm:prSet/>
      <dgm:spPr/>
      <dgm:t>
        <a:bodyPr/>
        <a:lstStyle/>
        <a:p>
          <a:endParaRPr lang="en-US"/>
        </a:p>
      </dgm:t>
    </dgm:pt>
    <dgm:pt modelId="{8DA48849-0166-46C4-9A31-79D3290CBF27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Avoiding Probate</a:t>
          </a:r>
        </a:p>
      </dgm:t>
    </dgm:pt>
    <dgm:pt modelId="{D9F0FEDA-1B01-494D-B813-EEEA0DA23662}" type="parTrans" cxnId="{0710356A-2746-4E18-BFED-3CF061FFF563}">
      <dgm:prSet/>
      <dgm:spPr/>
      <dgm:t>
        <a:bodyPr/>
        <a:lstStyle/>
        <a:p>
          <a:endParaRPr lang="en-US"/>
        </a:p>
      </dgm:t>
    </dgm:pt>
    <dgm:pt modelId="{9F16DA56-8CB1-41DB-9991-AA66B64C13DF}" type="sibTrans" cxnId="{0710356A-2746-4E18-BFED-3CF061FFF563}">
      <dgm:prSet/>
      <dgm:spPr/>
      <dgm:t>
        <a:bodyPr/>
        <a:lstStyle/>
        <a:p>
          <a:endParaRPr lang="en-US"/>
        </a:p>
      </dgm:t>
    </dgm:pt>
    <dgm:pt modelId="{0408D2D1-D5FB-4372-835E-06A0D5A2B8CD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Final Thoughts</a:t>
          </a:r>
        </a:p>
      </dgm:t>
    </dgm:pt>
    <dgm:pt modelId="{560A823B-2F21-4238-82EB-37EA70D0CFA9}" type="parTrans" cxnId="{1B3FCB7F-3797-445B-A726-0E892BB14366}">
      <dgm:prSet/>
      <dgm:spPr/>
      <dgm:t>
        <a:bodyPr/>
        <a:lstStyle/>
        <a:p>
          <a:endParaRPr lang="en-US"/>
        </a:p>
      </dgm:t>
    </dgm:pt>
    <dgm:pt modelId="{12265315-94D8-4DB0-8BB2-31F3F375F184}" type="sibTrans" cxnId="{1B3FCB7F-3797-445B-A726-0E892BB14366}">
      <dgm:prSet/>
      <dgm:spPr/>
      <dgm:t>
        <a:bodyPr/>
        <a:lstStyle/>
        <a:p>
          <a:endParaRPr lang="en-US"/>
        </a:p>
      </dgm:t>
    </dgm:pt>
    <dgm:pt modelId="{3D0C253F-4BFE-4FEF-ADEF-B3D135B7C35E}">
      <dgm:prSet phldrT="[Text]"/>
      <dgm:spPr>
        <a:solidFill>
          <a:srgbClr val="24A9E1"/>
        </a:solidFill>
      </dgm:spPr>
      <dgm:t>
        <a:bodyPr/>
        <a:lstStyle/>
        <a:p>
          <a:r>
            <a:rPr lang="en-US" dirty="0"/>
            <a:t>Probate</a:t>
          </a:r>
        </a:p>
      </dgm:t>
    </dgm:pt>
    <dgm:pt modelId="{804B6D74-9550-46A2-A662-F7D5B1D59AEE}" type="parTrans" cxnId="{DF50870F-31E1-47E8-AD3E-2761E53F6E01}">
      <dgm:prSet/>
      <dgm:spPr/>
      <dgm:t>
        <a:bodyPr/>
        <a:lstStyle/>
        <a:p>
          <a:endParaRPr lang="en-US"/>
        </a:p>
      </dgm:t>
    </dgm:pt>
    <dgm:pt modelId="{B9921410-19BF-449F-BF25-0FCD1EB65F6B}" type="sibTrans" cxnId="{DF50870F-31E1-47E8-AD3E-2761E53F6E01}">
      <dgm:prSet/>
      <dgm:spPr/>
      <dgm:t>
        <a:bodyPr/>
        <a:lstStyle/>
        <a:p>
          <a:endParaRPr lang="en-US"/>
        </a:p>
      </dgm:t>
    </dgm:pt>
    <dgm:pt modelId="{90847B02-DE89-4C99-9AE1-44D3DCE74F03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Classifying Real Estate</a:t>
          </a:r>
        </a:p>
      </dgm:t>
    </dgm:pt>
    <dgm:pt modelId="{C81EDEC4-9442-4740-AFDC-2124FD52F7F0}" type="parTrans" cxnId="{8AF83EF3-4D20-492A-804A-7C12540EABE3}">
      <dgm:prSet/>
      <dgm:spPr/>
      <dgm:t>
        <a:bodyPr/>
        <a:lstStyle/>
        <a:p>
          <a:endParaRPr lang="en-US"/>
        </a:p>
      </dgm:t>
    </dgm:pt>
    <dgm:pt modelId="{FD35933D-A962-4666-91A9-4A9F93D90DD9}" type="sibTrans" cxnId="{8AF83EF3-4D20-492A-804A-7C12540EABE3}">
      <dgm:prSet/>
      <dgm:spPr/>
      <dgm:t>
        <a:bodyPr/>
        <a:lstStyle/>
        <a:p>
          <a:endParaRPr lang="en-US"/>
        </a:p>
      </dgm:t>
    </dgm:pt>
    <dgm:pt modelId="{795D423B-8068-437B-899B-E5331C1CDA18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Marital Property</a:t>
          </a:r>
        </a:p>
      </dgm:t>
    </dgm:pt>
    <dgm:pt modelId="{44A12EB1-8337-4788-AE05-A83EBB0D667F}" type="parTrans" cxnId="{BEF1258B-722E-4D30-8F81-51905EC87FDA}">
      <dgm:prSet/>
      <dgm:spPr/>
    </dgm:pt>
    <dgm:pt modelId="{4BDBDBD7-630B-4546-9A49-78EEE95842C5}" type="sibTrans" cxnId="{BEF1258B-722E-4D30-8F81-51905EC87FDA}">
      <dgm:prSet/>
      <dgm:spPr/>
    </dgm:pt>
    <dgm:pt modelId="{3E6E22C1-4A05-474A-A1D7-5AE15402508E}" type="pres">
      <dgm:prSet presAssocID="{6FB3AC9E-1890-4200-B774-AFE1A96A40EA}" presName="linear" presStyleCnt="0">
        <dgm:presLayoutVars>
          <dgm:animLvl val="lvl"/>
          <dgm:resizeHandles val="exact"/>
        </dgm:presLayoutVars>
      </dgm:prSet>
      <dgm:spPr/>
    </dgm:pt>
    <dgm:pt modelId="{5C2A19EE-C7CB-46AC-A58D-5ECA10F3F29B}" type="pres">
      <dgm:prSet presAssocID="{AC0D3EEC-5816-46C1-97FD-C4A0B22D92D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CD8A12C-EE58-4E59-BED8-20D2905F8C5D}" type="pres">
      <dgm:prSet presAssocID="{35E5220F-C225-49CD-9C13-7B00FCBD1476}" presName="spacer" presStyleCnt="0"/>
      <dgm:spPr/>
    </dgm:pt>
    <dgm:pt modelId="{DD4286ED-BDE4-4EC3-95B1-B581C25767A2}" type="pres">
      <dgm:prSet presAssocID="{90847B02-DE89-4C99-9AE1-44D3DCE74F0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D791A05-5DF7-4541-A405-EEC451175826}" type="pres">
      <dgm:prSet presAssocID="{FD35933D-A962-4666-91A9-4A9F93D90DD9}" presName="spacer" presStyleCnt="0"/>
      <dgm:spPr/>
    </dgm:pt>
    <dgm:pt modelId="{D89CFADC-8F3F-4A52-8B8E-4591534639C8}" type="pres">
      <dgm:prSet presAssocID="{795D423B-8068-437B-899B-E5331C1CDA1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9192CF9-FA86-475D-A349-C5643E6044E5}" type="pres">
      <dgm:prSet presAssocID="{4BDBDBD7-630B-4546-9A49-78EEE95842C5}" presName="spacer" presStyleCnt="0"/>
      <dgm:spPr/>
    </dgm:pt>
    <dgm:pt modelId="{569CB67A-5EC0-4B35-9B96-070077FE5D67}" type="pres">
      <dgm:prSet presAssocID="{3D0C253F-4BFE-4FEF-ADEF-B3D135B7C35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148D670-4AE9-4971-B270-90B3678AA65E}" type="pres">
      <dgm:prSet presAssocID="{B9921410-19BF-449F-BF25-0FCD1EB65F6B}" presName="spacer" presStyleCnt="0"/>
      <dgm:spPr/>
    </dgm:pt>
    <dgm:pt modelId="{1D0B041C-A121-40BB-BD82-1F542F97B966}" type="pres">
      <dgm:prSet presAssocID="{8DA48849-0166-46C4-9A31-79D3290CBF2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4A1056C-1ECA-458D-9DA0-DA2D93407119}" type="pres">
      <dgm:prSet presAssocID="{9F16DA56-8CB1-41DB-9991-AA66B64C13DF}" presName="spacer" presStyleCnt="0"/>
      <dgm:spPr/>
    </dgm:pt>
    <dgm:pt modelId="{959EEF35-5DB6-40F7-A6C3-539DB27D2E0C}" type="pres">
      <dgm:prSet presAssocID="{0408D2D1-D5FB-4372-835E-06A0D5A2B8C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0299908-6069-4F2B-BA3E-F5B349A31951}" type="presOf" srcId="{3D0C253F-4BFE-4FEF-ADEF-B3D135B7C35E}" destId="{569CB67A-5EC0-4B35-9B96-070077FE5D67}" srcOrd="0" destOrd="0" presId="urn:microsoft.com/office/officeart/2005/8/layout/vList2"/>
    <dgm:cxn modelId="{DF50870F-31E1-47E8-AD3E-2761E53F6E01}" srcId="{6FB3AC9E-1890-4200-B774-AFE1A96A40EA}" destId="{3D0C253F-4BFE-4FEF-ADEF-B3D135B7C35E}" srcOrd="3" destOrd="0" parTransId="{804B6D74-9550-46A2-A662-F7D5B1D59AEE}" sibTransId="{B9921410-19BF-449F-BF25-0FCD1EB65F6B}"/>
    <dgm:cxn modelId="{D4775E11-A3E7-417E-A2C3-3389768F7D6F}" srcId="{6FB3AC9E-1890-4200-B774-AFE1A96A40EA}" destId="{AC0D3EEC-5816-46C1-97FD-C4A0B22D92DE}" srcOrd="0" destOrd="0" parTransId="{A7ABBD43-3CD4-468C-8E74-C6D5FF5E56F9}" sibTransId="{35E5220F-C225-49CD-9C13-7B00FCBD1476}"/>
    <dgm:cxn modelId="{1EF5F11A-24C7-45E7-9C28-486D03C82F8B}" type="presOf" srcId="{90847B02-DE89-4C99-9AE1-44D3DCE74F03}" destId="{DD4286ED-BDE4-4EC3-95B1-B581C25767A2}" srcOrd="0" destOrd="0" presId="urn:microsoft.com/office/officeart/2005/8/layout/vList2"/>
    <dgm:cxn modelId="{F539E866-BBC0-4235-A805-53739DB2109A}" type="presOf" srcId="{6FB3AC9E-1890-4200-B774-AFE1A96A40EA}" destId="{3E6E22C1-4A05-474A-A1D7-5AE15402508E}" srcOrd="0" destOrd="0" presId="urn:microsoft.com/office/officeart/2005/8/layout/vList2"/>
    <dgm:cxn modelId="{0710356A-2746-4E18-BFED-3CF061FFF563}" srcId="{6FB3AC9E-1890-4200-B774-AFE1A96A40EA}" destId="{8DA48849-0166-46C4-9A31-79D3290CBF27}" srcOrd="4" destOrd="0" parTransId="{D9F0FEDA-1B01-494D-B813-EEEA0DA23662}" sibTransId="{9F16DA56-8CB1-41DB-9991-AA66B64C13DF}"/>
    <dgm:cxn modelId="{31B31F6B-B869-48C4-B26F-29B62464A1DE}" type="presOf" srcId="{AC0D3EEC-5816-46C1-97FD-C4A0B22D92DE}" destId="{5C2A19EE-C7CB-46AC-A58D-5ECA10F3F29B}" srcOrd="0" destOrd="0" presId="urn:microsoft.com/office/officeart/2005/8/layout/vList2"/>
    <dgm:cxn modelId="{6DBE6D55-A86B-45A8-B6BD-9C25C3CA7E70}" type="presOf" srcId="{0408D2D1-D5FB-4372-835E-06A0D5A2B8CD}" destId="{959EEF35-5DB6-40F7-A6C3-539DB27D2E0C}" srcOrd="0" destOrd="0" presId="urn:microsoft.com/office/officeart/2005/8/layout/vList2"/>
    <dgm:cxn modelId="{1B3FCB7F-3797-445B-A726-0E892BB14366}" srcId="{6FB3AC9E-1890-4200-B774-AFE1A96A40EA}" destId="{0408D2D1-D5FB-4372-835E-06A0D5A2B8CD}" srcOrd="5" destOrd="0" parTransId="{560A823B-2F21-4238-82EB-37EA70D0CFA9}" sibTransId="{12265315-94D8-4DB0-8BB2-31F3F375F184}"/>
    <dgm:cxn modelId="{88B6F488-4B11-46AE-B8EF-FBEE47A9AAB4}" type="presOf" srcId="{795D423B-8068-437B-899B-E5331C1CDA18}" destId="{D89CFADC-8F3F-4A52-8B8E-4591534639C8}" srcOrd="0" destOrd="0" presId="urn:microsoft.com/office/officeart/2005/8/layout/vList2"/>
    <dgm:cxn modelId="{BEF1258B-722E-4D30-8F81-51905EC87FDA}" srcId="{6FB3AC9E-1890-4200-B774-AFE1A96A40EA}" destId="{795D423B-8068-437B-899B-E5331C1CDA18}" srcOrd="2" destOrd="0" parTransId="{44A12EB1-8337-4788-AE05-A83EBB0D667F}" sibTransId="{4BDBDBD7-630B-4546-9A49-78EEE95842C5}"/>
    <dgm:cxn modelId="{1A5C56B1-2460-47D3-8DC7-3C57AF86F4BB}" type="presOf" srcId="{8DA48849-0166-46C4-9A31-79D3290CBF27}" destId="{1D0B041C-A121-40BB-BD82-1F542F97B966}" srcOrd="0" destOrd="0" presId="urn:microsoft.com/office/officeart/2005/8/layout/vList2"/>
    <dgm:cxn modelId="{8AF83EF3-4D20-492A-804A-7C12540EABE3}" srcId="{6FB3AC9E-1890-4200-B774-AFE1A96A40EA}" destId="{90847B02-DE89-4C99-9AE1-44D3DCE74F03}" srcOrd="1" destOrd="0" parTransId="{C81EDEC4-9442-4740-AFDC-2124FD52F7F0}" sibTransId="{FD35933D-A962-4666-91A9-4A9F93D90DD9}"/>
    <dgm:cxn modelId="{B94AFF2F-5945-4175-A5D9-6C81954273EF}" type="presParOf" srcId="{3E6E22C1-4A05-474A-A1D7-5AE15402508E}" destId="{5C2A19EE-C7CB-46AC-A58D-5ECA10F3F29B}" srcOrd="0" destOrd="0" presId="urn:microsoft.com/office/officeart/2005/8/layout/vList2"/>
    <dgm:cxn modelId="{2C5F4D43-5566-4A84-8827-7AD1A0FFEB95}" type="presParOf" srcId="{3E6E22C1-4A05-474A-A1D7-5AE15402508E}" destId="{6CD8A12C-EE58-4E59-BED8-20D2905F8C5D}" srcOrd="1" destOrd="0" presId="urn:microsoft.com/office/officeart/2005/8/layout/vList2"/>
    <dgm:cxn modelId="{FE1B7ABB-2A28-4EC9-B0F1-ECF91F1DCE03}" type="presParOf" srcId="{3E6E22C1-4A05-474A-A1D7-5AE15402508E}" destId="{DD4286ED-BDE4-4EC3-95B1-B581C25767A2}" srcOrd="2" destOrd="0" presId="urn:microsoft.com/office/officeart/2005/8/layout/vList2"/>
    <dgm:cxn modelId="{8A2CAE91-A7FE-4C45-A9C2-32C7A7CF4FDA}" type="presParOf" srcId="{3E6E22C1-4A05-474A-A1D7-5AE15402508E}" destId="{AD791A05-5DF7-4541-A405-EEC451175826}" srcOrd="3" destOrd="0" presId="urn:microsoft.com/office/officeart/2005/8/layout/vList2"/>
    <dgm:cxn modelId="{B322AEA9-9798-41B0-ACFB-FBCD1BC46E03}" type="presParOf" srcId="{3E6E22C1-4A05-474A-A1D7-5AE15402508E}" destId="{D89CFADC-8F3F-4A52-8B8E-4591534639C8}" srcOrd="4" destOrd="0" presId="urn:microsoft.com/office/officeart/2005/8/layout/vList2"/>
    <dgm:cxn modelId="{C452D40D-CE49-48DF-9EC2-3AE07015E255}" type="presParOf" srcId="{3E6E22C1-4A05-474A-A1D7-5AE15402508E}" destId="{29192CF9-FA86-475D-A349-C5643E6044E5}" srcOrd="5" destOrd="0" presId="urn:microsoft.com/office/officeart/2005/8/layout/vList2"/>
    <dgm:cxn modelId="{C03E4AC2-71BA-46E8-B84C-C84CBFC04705}" type="presParOf" srcId="{3E6E22C1-4A05-474A-A1D7-5AE15402508E}" destId="{569CB67A-5EC0-4B35-9B96-070077FE5D67}" srcOrd="6" destOrd="0" presId="urn:microsoft.com/office/officeart/2005/8/layout/vList2"/>
    <dgm:cxn modelId="{E04E14EF-F3F4-46B4-B4CF-98E80E344101}" type="presParOf" srcId="{3E6E22C1-4A05-474A-A1D7-5AE15402508E}" destId="{4148D670-4AE9-4971-B270-90B3678AA65E}" srcOrd="7" destOrd="0" presId="urn:microsoft.com/office/officeart/2005/8/layout/vList2"/>
    <dgm:cxn modelId="{BF32A9C1-E7D6-4D09-A54C-5C0785AA0F29}" type="presParOf" srcId="{3E6E22C1-4A05-474A-A1D7-5AE15402508E}" destId="{1D0B041C-A121-40BB-BD82-1F542F97B966}" srcOrd="8" destOrd="0" presId="urn:microsoft.com/office/officeart/2005/8/layout/vList2"/>
    <dgm:cxn modelId="{40041E3F-E174-403F-B159-6C89312E0FAF}" type="presParOf" srcId="{3E6E22C1-4A05-474A-A1D7-5AE15402508E}" destId="{74A1056C-1ECA-458D-9DA0-DA2D93407119}" srcOrd="9" destOrd="0" presId="urn:microsoft.com/office/officeart/2005/8/layout/vList2"/>
    <dgm:cxn modelId="{510C96F3-C7CB-4696-94A1-1A53628B81D9}" type="presParOf" srcId="{3E6E22C1-4A05-474A-A1D7-5AE15402508E}" destId="{959EEF35-5DB6-40F7-A6C3-539DB27D2E0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B3AC9E-1890-4200-B774-AFE1A96A40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D3EEC-5816-46C1-97FD-C4A0B22D92DE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A7ABBD43-3CD4-468C-8E74-C6D5FF5E56F9}" type="parTrans" cxnId="{D4775E11-A3E7-417E-A2C3-3389768F7D6F}">
      <dgm:prSet/>
      <dgm:spPr/>
      <dgm:t>
        <a:bodyPr/>
        <a:lstStyle/>
        <a:p>
          <a:endParaRPr lang="en-US"/>
        </a:p>
      </dgm:t>
    </dgm:pt>
    <dgm:pt modelId="{35E5220F-C225-49CD-9C13-7B00FCBD1476}" type="sibTrans" cxnId="{D4775E11-A3E7-417E-A2C3-3389768F7D6F}">
      <dgm:prSet/>
      <dgm:spPr/>
      <dgm:t>
        <a:bodyPr/>
        <a:lstStyle/>
        <a:p>
          <a:endParaRPr lang="en-US"/>
        </a:p>
      </dgm:t>
    </dgm:pt>
    <dgm:pt modelId="{0408D2D1-D5FB-4372-835E-06A0D5A2B8CD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Final Thoughts</a:t>
          </a:r>
        </a:p>
      </dgm:t>
    </dgm:pt>
    <dgm:pt modelId="{560A823B-2F21-4238-82EB-37EA70D0CFA9}" type="parTrans" cxnId="{1B3FCB7F-3797-445B-A726-0E892BB14366}">
      <dgm:prSet/>
      <dgm:spPr/>
      <dgm:t>
        <a:bodyPr/>
        <a:lstStyle/>
        <a:p>
          <a:endParaRPr lang="en-US"/>
        </a:p>
      </dgm:t>
    </dgm:pt>
    <dgm:pt modelId="{12265315-94D8-4DB0-8BB2-31F3F375F184}" type="sibTrans" cxnId="{1B3FCB7F-3797-445B-A726-0E892BB14366}">
      <dgm:prSet/>
      <dgm:spPr/>
      <dgm:t>
        <a:bodyPr/>
        <a:lstStyle/>
        <a:p>
          <a:endParaRPr lang="en-US"/>
        </a:p>
      </dgm:t>
    </dgm:pt>
    <dgm:pt modelId="{3D0C253F-4BFE-4FEF-ADEF-B3D135B7C35E}">
      <dgm:prSet phldrT="[Text]"/>
      <dgm:spPr>
        <a:solidFill>
          <a:srgbClr val="24A9E1"/>
        </a:solidFill>
      </dgm:spPr>
      <dgm:t>
        <a:bodyPr/>
        <a:lstStyle/>
        <a:p>
          <a:r>
            <a:rPr lang="en-US" dirty="0"/>
            <a:t>Avoiding Probate</a:t>
          </a:r>
        </a:p>
      </dgm:t>
    </dgm:pt>
    <dgm:pt modelId="{804B6D74-9550-46A2-A662-F7D5B1D59AEE}" type="parTrans" cxnId="{DF50870F-31E1-47E8-AD3E-2761E53F6E01}">
      <dgm:prSet/>
      <dgm:spPr/>
      <dgm:t>
        <a:bodyPr/>
        <a:lstStyle/>
        <a:p>
          <a:endParaRPr lang="en-US"/>
        </a:p>
      </dgm:t>
    </dgm:pt>
    <dgm:pt modelId="{B9921410-19BF-449F-BF25-0FCD1EB65F6B}" type="sibTrans" cxnId="{DF50870F-31E1-47E8-AD3E-2761E53F6E01}">
      <dgm:prSet/>
      <dgm:spPr/>
      <dgm:t>
        <a:bodyPr/>
        <a:lstStyle/>
        <a:p>
          <a:endParaRPr lang="en-US"/>
        </a:p>
      </dgm:t>
    </dgm:pt>
    <dgm:pt modelId="{90847B02-DE89-4C99-9AE1-44D3DCE74F03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Classifying Real Estate</a:t>
          </a:r>
        </a:p>
      </dgm:t>
    </dgm:pt>
    <dgm:pt modelId="{C81EDEC4-9442-4740-AFDC-2124FD52F7F0}" type="parTrans" cxnId="{8AF83EF3-4D20-492A-804A-7C12540EABE3}">
      <dgm:prSet/>
      <dgm:spPr/>
      <dgm:t>
        <a:bodyPr/>
        <a:lstStyle/>
        <a:p>
          <a:endParaRPr lang="en-US"/>
        </a:p>
      </dgm:t>
    </dgm:pt>
    <dgm:pt modelId="{FD35933D-A962-4666-91A9-4A9F93D90DD9}" type="sibTrans" cxnId="{8AF83EF3-4D20-492A-804A-7C12540EABE3}">
      <dgm:prSet/>
      <dgm:spPr/>
      <dgm:t>
        <a:bodyPr/>
        <a:lstStyle/>
        <a:p>
          <a:endParaRPr lang="en-US"/>
        </a:p>
      </dgm:t>
    </dgm:pt>
    <dgm:pt modelId="{795D423B-8068-437B-899B-E5331C1CDA18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Marital Property</a:t>
          </a:r>
        </a:p>
      </dgm:t>
    </dgm:pt>
    <dgm:pt modelId="{44A12EB1-8337-4788-AE05-A83EBB0D667F}" type="parTrans" cxnId="{BEF1258B-722E-4D30-8F81-51905EC87FDA}">
      <dgm:prSet/>
      <dgm:spPr/>
      <dgm:t>
        <a:bodyPr/>
        <a:lstStyle/>
        <a:p>
          <a:endParaRPr lang="en-US"/>
        </a:p>
      </dgm:t>
    </dgm:pt>
    <dgm:pt modelId="{4BDBDBD7-630B-4546-9A49-78EEE95842C5}" type="sibTrans" cxnId="{BEF1258B-722E-4D30-8F81-51905EC87FDA}">
      <dgm:prSet/>
      <dgm:spPr/>
      <dgm:t>
        <a:bodyPr/>
        <a:lstStyle/>
        <a:p>
          <a:endParaRPr lang="en-US"/>
        </a:p>
      </dgm:t>
    </dgm:pt>
    <dgm:pt modelId="{6A107A47-D21A-47EC-BB0E-623848D20DC1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Probate</a:t>
          </a:r>
        </a:p>
      </dgm:t>
    </dgm:pt>
    <dgm:pt modelId="{B24CD231-88B7-4075-B5F7-2C37244E1C81}" type="parTrans" cxnId="{6F684366-9E19-4688-BBBE-F8CF3EC27B32}">
      <dgm:prSet/>
      <dgm:spPr/>
      <dgm:t>
        <a:bodyPr/>
        <a:lstStyle/>
        <a:p>
          <a:endParaRPr lang="en-US"/>
        </a:p>
      </dgm:t>
    </dgm:pt>
    <dgm:pt modelId="{31D5AFB5-68E3-4AFF-81E4-0D396C4D3812}" type="sibTrans" cxnId="{6F684366-9E19-4688-BBBE-F8CF3EC27B32}">
      <dgm:prSet/>
      <dgm:spPr/>
      <dgm:t>
        <a:bodyPr/>
        <a:lstStyle/>
        <a:p>
          <a:endParaRPr lang="en-US"/>
        </a:p>
      </dgm:t>
    </dgm:pt>
    <dgm:pt modelId="{3E6E22C1-4A05-474A-A1D7-5AE15402508E}" type="pres">
      <dgm:prSet presAssocID="{6FB3AC9E-1890-4200-B774-AFE1A96A40EA}" presName="linear" presStyleCnt="0">
        <dgm:presLayoutVars>
          <dgm:animLvl val="lvl"/>
          <dgm:resizeHandles val="exact"/>
        </dgm:presLayoutVars>
      </dgm:prSet>
      <dgm:spPr/>
    </dgm:pt>
    <dgm:pt modelId="{5C2A19EE-C7CB-46AC-A58D-5ECA10F3F29B}" type="pres">
      <dgm:prSet presAssocID="{AC0D3EEC-5816-46C1-97FD-C4A0B22D92D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CD8A12C-EE58-4E59-BED8-20D2905F8C5D}" type="pres">
      <dgm:prSet presAssocID="{35E5220F-C225-49CD-9C13-7B00FCBD1476}" presName="spacer" presStyleCnt="0"/>
      <dgm:spPr/>
    </dgm:pt>
    <dgm:pt modelId="{DD4286ED-BDE4-4EC3-95B1-B581C25767A2}" type="pres">
      <dgm:prSet presAssocID="{90847B02-DE89-4C99-9AE1-44D3DCE74F0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D791A05-5DF7-4541-A405-EEC451175826}" type="pres">
      <dgm:prSet presAssocID="{FD35933D-A962-4666-91A9-4A9F93D90DD9}" presName="spacer" presStyleCnt="0"/>
      <dgm:spPr/>
    </dgm:pt>
    <dgm:pt modelId="{D89CFADC-8F3F-4A52-8B8E-4591534639C8}" type="pres">
      <dgm:prSet presAssocID="{795D423B-8068-437B-899B-E5331C1CDA1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9192CF9-FA86-475D-A349-C5643E6044E5}" type="pres">
      <dgm:prSet presAssocID="{4BDBDBD7-630B-4546-9A49-78EEE95842C5}" presName="spacer" presStyleCnt="0"/>
      <dgm:spPr/>
    </dgm:pt>
    <dgm:pt modelId="{F858CA48-CE04-4F00-975E-35AF691EFA38}" type="pres">
      <dgm:prSet presAssocID="{6A107A47-D21A-47EC-BB0E-623848D20DC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5428361-56A6-4EE0-AC77-72D6731DDF91}" type="pres">
      <dgm:prSet presAssocID="{31D5AFB5-68E3-4AFF-81E4-0D396C4D3812}" presName="spacer" presStyleCnt="0"/>
      <dgm:spPr/>
    </dgm:pt>
    <dgm:pt modelId="{569CB67A-5EC0-4B35-9B96-070077FE5D67}" type="pres">
      <dgm:prSet presAssocID="{3D0C253F-4BFE-4FEF-ADEF-B3D135B7C35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148D670-4AE9-4971-B270-90B3678AA65E}" type="pres">
      <dgm:prSet presAssocID="{B9921410-19BF-449F-BF25-0FCD1EB65F6B}" presName="spacer" presStyleCnt="0"/>
      <dgm:spPr/>
    </dgm:pt>
    <dgm:pt modelId="{959EEF35-5DB6-40F7-A6C3-539DB27D2E0C}" type="pres">
      <dgm:prSet presAssocID="{0408D2D1-D5FB-4372-835E-06A0D5A2B8C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0299908-6069-4F2B-BA3E-F5B349A31951}" type="presOf" srcId="{3D0C253F-4BFE-4FEF-ADEF-B3D135B7C35E}" destId="{569CB67A-5EC0-4B35-9B96-070077FE5D67}" srcOrd="0" destOrd="0" presId="urn:microsoft.com/office/officeart/2005/8/layout/vList2"/>
    <dgm:cxn modelId="{DF50870F-31E1-47E8-AD3E-2761E53F6E01}" srcId="{6FB3AC9E-1890-4200-B774-AFE1A96A40EA}" destId="{3D0C253F-4BFE-4FEF-ADEF-B3D135B7C35E}" srcOrd="4" destOrd="0" parTransId="{804B6D74-9550-46A2-A662-F7D5B1D59AEE}" sibTransId="{B9921410-19BF-449F-BF25-0FCD1EB65F6B}"/>
    <dgm:cxn modelId="{D4775E11-A3E7-417E-A2C3-3389768F7D6F}" srcId="{6FB3AC9E-1890-4200-B774-AFE1A96A40EA}" destId="{AC0D3EEC-5816-46C1-97FD-C4A0B22D92DE}" srcOrd="0" destOrd="0" parTransId="{A7ABBD43-3CD4-468C-8E74-C6D5FF5E56F9}" sibTransId="{35E5220F-C225-49CD-9C13-7B00FCBD1476}"/>
    <dgm:cxn modelId="{1EF5F11A-24C7-45E7-9C28-486D03C82F8B}" type="presOf" srcId="{90847B02-DE89-4C99-9AE1-44D3DCE74F03}" destId="{DD4286ED-BDE4-4EC3-95B1-B581C25767A2}" srcOrd="0" destOrd="0" presId="urn:microsoft.com/office/officeart/2005/8/layout/vList2"/>
    <dgm:cxn modelId="{6F684366-9E19-4688-BBBE-F8CF3EC27B32}" srcId="{6FB3AC9E-1890-4200-B774-AFE1A96A40EA}" destId="{6A107A47-D21A-47EC-BB0E-623848D20DC1}" srcOrd="3" destOrd="0" parTransId="{B24CD231-88B7-4075-B5F7-2C37244E1C81}" sibTransId="{31D5AFB5-68E3-4AFF-81E4-0D396C4D3812}"/>
    <dgm:cxn modelId="{F539E866-BBC0-4235-A805-53739DB2109A}" type="presOf" srcId="{6FB3AC9E-1890-4200-B774-AFE1A96A40EA}" destId="{3E6E22C1-4A05-474A-A1D7-5AE15402508E}" srcOrd="0" destOrd="0" presId="urn:microsoft.com/office/officeart/2005/8/layout/vList2"/>
    <dgm:cxn modelId="{31B31F6B-B869-48C4-B26F-29B62464A1DE}" type="presOf" srcId="{AC0D3EEC-5816-46C1-97FD-C4A0B22D92DE}" destId="{5C2A19EE-C7CB-46AC-A58D-5ECA10F3F29B}" srcOrd="0" destOrd="0" presId="urn:microsoft.com/office/officeart/2005/8/layout/vList2"/>
    <dgm:cxn modelId="{6DBE6D55-A86B-45A8-B6BD-9C25C3CA7E70}" type="presOf" srcId="{0408D2D1-D5FB-4372-835E-06A0D5A2B8CD}" destId="{959EEF35-5DB6-40F7-A6C3-539DB27D2E0C}" srcOrd="0" destOrd="0" presId="urn:microsoft.com/office/officeart/2005/8/layout/vList2"/>
    <dgm:cxn modelId="{1B3FCB7F-3797-445B-A726-0E892BB14366}" srcId="{6FB3AC9E-1890-4200-B774-AFE1A96A40EA}" destId="{0408D2D1-D5FB-4372-835E-06A0D5A2B8CD}" srcOrd="5" destOrd="0" parTransId="{560A823B-2F21-4238-82EB-37EA70D0CFA9}" sibTransId="{12265315-94D8-4DB0-8BB2-31F3F375F184}"/>
    <dgm:cxn modelId="{88B6F488-4B11-46AE-B8EF-FBEE47A9AAB4}" type="presOf" srcId="{795D423B-8068-437B-899B-E5331C1CDA18}" destId="{D89CFADC-8F3F-4A52-8B8E-4591534639C8}" srcOrd="0" destOrd="0" presId="urn:microsoft.com/office/officeart/2005/8/layout/vList2"/>
    <dgm:cxn modelId="{BEF1258B-722E-4D30-8F81-51905EC87FDA}" srcId="{6FB3AC9E-1890-4200-B774-AFE1A96A40EA}" destId="{795D423B-8068-437B-899B-E5331C1CDA18}" srcOrd="2" destOrd="0" parTransId="{44A12EB1-8337-4788-AE05-A83EBB0D667F}" sibTransId="{4BDBDBD7-630B-4546-9A49-78EEE95842C5}"/>
    <dgm:cxn modelId="{7EB28CE5-9AFE-4A0F-9791-84242D29CD69}" type="presOf" srcId="{6A107A47-D21A-47EC-BB0E-623848D20DC1}" destId="{F858CA48-CE04-4F00-975E-35AF691EFA38}" srcOrd="0" destOrd="0" presId="urn:microsoft.com/office/officeart/2005/8/layout/vList2"/>
    <dgm:cxn modelId="{8AF83EF3-4D20-492A-804A-7C12540EABE3}" srcId="{6FB3AC9E-1890-4200-B774-AFE1A96A40EA}" destId="{90847B02-DE89-4C99-9AE1-44D3DCE74F03}" srcOrd="1" destOrd="0" parTransId="{C81EDEC4-9442-4740-AFDC-2124FD52F7F0}" sibTransId="{FD35933D-A962-4666-91A9-4A9F93D90DD9}"/>
    <dgm:cxn modelId="{B94AFF2F-5945-4175-A5D9-6C81954273EF}" type="presParOf" srcId="{3E6E22C1-4A05-474A-A1D7-5AE15402508E}" destId="{5C2A19EE-C7CB-46AC-A58D-5ECA10F3F29B}" srcOrd="0" destOrd="0" presId="urn:microsoft.com/office/officeart/2005/8/layout/vList2"/>
    <dgm:cxn modelId="{2C5F4D43-5566-4A84-8827-7AD1A0FFEB95}" type="presParOf" srcId="{3E6E22C1-4A05-474A-A1D7-5AE15402508E}" destId="{6CD8A12C-EE58-4E59-BED8-20D2905F8C5D}" srcOrd="1" destOrd="0" presId="urn:microsoft.com/office/officeart/2005/8/layout/vList2"/>
    <dgm:cxn modelId="{FE1B7ABB-2A28-4EC9-B0F1-ECF91F1DCE03}" type="presParOf" srcId="{3E6E22C1-4A05-474A-A1D7-5AE15402508E}" destId="{DD4286ED-BDE4-4EC3-95B1-B581C25767A2}" srcOrd="2" destOrd="0" presId="urn:microsoft.com/office/officeart/2005/8/layout/vList2"/>
    <dgm:cxn modelId="{8A2CAE91-A7FE-4C45-A9C2-32C7A7CF4FDA}" type="presParOf" srcId="{3E6E22C1-4A05-474A-A1D7-5AE15402508E}" destId="{AD791A05-5DF7-4541-A405-EEC451175826}" srcOrd="3" destOrd="0" presId="urn:microsoft.com/office/officeart/2005/8/layout/vList2"/>
    <dgm:cxn modelId="{B322AEA9-9798-41B0-ACFB-FBCD1BC46E03}" type="presParOf" srcId="{3E6E22C1-4A05-474A-A1D7-5AE15402508E}" destId="{D89CFADC-8F3F-4A52-8B8E-4591534639C8}" srcOrd="4" destOrd="0" presId="urn:microsoft.com/office/officeart/2005/8/layout/vList2"/>
    <dgm:cxn modelId="{C452D40D-CE49-48DF-9EC2-3AE07015E255}" type="presParOf" srcId="{3E6E22C1-4A05-474A-A1D7-5AE15402508E}" destId="{29192CF9-FA86-475D-A349-C5643E6044E5}" srcOrd="5" destOrd="0" presId="urn:microsoft.com/office/officeart/2005/8/layout/vList2"/>
    <dgm:cxn modelId="{3C3C0F06-391A-46CF-BE55-F3AE8B38AE78}" type="presParOf" srcId="{3E6E22C1-4A05-474A-A1D7-5AE15402508E}" destId="{F858CA48-CE04-4F00-975E-35AF691EFA38}" srcOrd="6" destOrd="0" presId="urn:microsoft.com/office/officeart/2005/8/layout/vList2"/>
    <dgm:cxn modelId="{06E464C5-4D81-438A-8B8C-F1CE400A46BA}" type="presParOf" srcId="{3E6E22C1-4A05-474A-A1D7-5AE15402508E}" destId="{45428361-56A6-4EE0-AC77-72D6731DDF91}" srcOrd="7" destOrd="0" presId="urn:microsoft.com/office/officeart/2005/8/layout/vList2"/>
    <dgm:cxn modelId="{C03E4AC2-71BA-46E8-B84C-C84CBFC04705}" type="presParOf" srcId="{3E6E22C1-4A05-474A-A1D7-5AE15402508E}" destId="{569CB67A-5EC0-4B35-9B96-070077FE5D67}" srcOrd="8" destOrd="0" presId="urn:microsoft.com/office/officeart/2005/8/layout/vList2"/>
    <dgm:cxn modelId="{E04E14EF-F3F4-46B4-B4CF-98E80E344101}" type="presParOf" srcId="{3E6E22C1-4A05-474A-A1D7-5AE15402508E}" destId="{4148D670-4AE9-4971-B270-90B3678AA65E}" srcOrd="9" destOrd="0" presId="urn:microsoft.com/office/officeart/2005/8/layout/vList2"/>
    <dgm:cxn modelId="{510C96F3-C7CB-4696-94A1-1A53628B81D9}" type="presParOf" srcId="{3E6E22C1-4A05-474A-A1D7-5AE15402508E}" destId="{959EEF35-5DB6-40F7-A6C3-539DB27D2E0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B3AC9E-1890-4200-B774-AFE1A96A40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D3EEC-5816-46C1-97FD-C4A0B22D92DE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Introduction</a:t>
          </a:r>
        </a:p>
      </dgm:t>
    </dgm:pt>
    <dgm:pt modelId="{A7ABBD43-3CD4-468C-8E74-C6D5FF5E56F9}" type="parTrans" cxnId="{D4775E11-A3E7-417E-A2C3-3389768F7D6F}">
      <dgm:prSet/>
      <dgm:spPr/>
      <dgm:t>
        <a:bodyPr/>
        <a:lstStyle/>
        <a:p>
          <a:endParaRPr lang="en-US"/>
        </a:p>
      </dgm:t>
    </dgm:pt>
    <dgm:pt modelId="{35E5220F-C225-49CD-9C13-7B00FCBD1476}" type="sibTrans" cxnId="{D4775E11-A3E7-417E-A2C3-3389768F7D6F}">
      <dgm:prSet/>
      <dgm:spPr/>
      <dgm:t>
        <a:bodyPr/>
        <a:lstStyle/>
        <a:p>
          <a:endParaRPr lang="en-US"/>
        </a:p>
      </dgm:t>
    </dgm:pt>
    <dgm:pt modelId="{3D0C253F-4BFE-4FEF-ADEF-B3D135B7C35E}">
      <dgm:prSet phldrT="[Text]"/>
      <dgm:spPr>
        <a:solidFill>
          <a:srgbClr val="24A9E1"/>
        </a:solidFill>
      </dgm:spPr>
      <dgm:t>
        <a:bodyPr/>
        <a:lstStyle/>
        <a:p>
          <a:r>
            <a:rPr lang="en-US" dirty="0"/>
            <a:t>Final Thoughts</a:t>
          </a:r>
        </a:p>
      </dgm:t>
    </dgm:pt>
    <dgm:pt modelId="{804B6D74-9550-46A2-A662-F7D5B1D59AEE}" type="parTrans" cxnId="{DF50870F-31E1-47E8-AD3E-2761E53F6E01}">
      <dgm:prSet/>
      <dgm:spPr/>
      <dgm:t>
        <a:bodyPr/>
        <a:lstStyle/>
        <a:p>
          <a:endParaRPr lang="en-US"/>
        </a:p>
      </dgm:t>
    </dgm:pt>
    <dgm:pt modelId="{B9921410-19BF-449F-BF25-0FCD1EB65F6B}" type="sibTrans" cxnId="{DF50870F-31E1-47E8-AD3E-2761E53F6E01}">
      <dgm:prSet/>
      <dgm:spPr/>
      <dgm:t>
        <a:bodyPr/>
        <a:lstStyle/>
        <a:p>
          <a:endParaRPr lang="en-US"/>
        </a:p>
      </dgm:t>
    </dgm:pt>
    <dgm:pt modelId="{90847B02-DE89-4C99-9AE1-44D3DCE74F03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Classifying Real Estate</a:t>
          </a:r>
        </a:p>
      </dgm:t>
    </dgm:pt>
    <dgm:pt modelId="{C81EDEC4-9442-4740-AFDC-2124FD52F7F0}" type="parTrans" cxnId="{8AF83EF3-4D20-492A-804A-7C12540EABE3}">
      <dgm:prSet/>
      <dgm:spPr/>
      <dgm:t>
        <a:bodyPr/>
        <a:lstStyle/>
        <a:p>
          <a:endParaRPr lang="en-US"/>
        </a:p>
      </dgm:t>
    </dgm:pt>
    <dgm:pt modelId="{FD35933D-A962-4666-91A9-4A9F93D90DD9}" type="sibTrans" cxnId="{8AF83EF3-4D20-492A-804A-7C12540EABE3}">
      <dgm:prSet/>
      <dgm:spPr/>
      <dgm:t>
        <a:bodyPr/>
        <a:lstStyle/>
        <a:p>
          <a:endParaRPr lang="en-US"/>
        </a:p>
      </dgm:t>
    </dgm:pt>
    <dgm:pt modelId="{795D423B-8068-437B-899B-E5331C1CDA18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Marital Property</a:t>
          </a:r>
        </a:p>
      </dgm:t>
    </dgm:pt>
    <dgm:pt modelId="{44A12EB1-8337-4788-AE05-A83EBB0D667F}" type="parTrans" cxnId="{BEF1258B-722E-4D30-8F81-51905EC87FDA}">
      <dgm:prSet/>
      <dgm:spPr/>
      <dgm:t>
        <a:bodyPr/>
        <a:lstStyle/>
        <a:p>
          <a:endParaRPr lang="en-US"/>
        </a:p>
      </dgm:t>
    </dgm:pt>
    <dgm:pt modelId="{4BDBDBD7-630B-4546-9A49-78EEE95842C5}" type="sibTrans" cxnId="{BEF1258B-722E-4D30-8F81-51905EC87FDA}">
      <dgm:prSet/>
      <dgm:spPr/>
      <dgm:t>
        <a:bodyPr/>
        <a:lstStyle/>
        <a:p>
          <a:endParaRPr lang="en-US"/>
        </a:p>
      </dgm:t>
    </dgm:pt>
    <dgm:pt modelId="{6A107A47-D21A-47EC-BB0E-623848D20DC1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Probate</a:t>
          </a:r>
        </a:p>
      </dgm:t>
    </dgm:pt>
    <dgm:pt modelId="{B24CD231-88B7-4075-B5F7-2C37244E1C81}" type="parTrans" cxnId="{6F684366-9E19-4688-BBBE-F8CF3EC27B32}">
      <dgm:prSet/>
      <dgm:spPr/>
      <dgm:t>
        <a:bodyPr/>
        <a:lstStyle/>
        <a:p>
          <a:endParaRPr lang="en-US"/>
        </a:p>
      </dgm:t>
    </dgm:pt>
    <dgm:pt modelId="{31D5AFB5-68E3-4AFF-81E4-0D396C4D3812}" type="sibTrans" cxnId="{6F684366-9E19-4688-BBBE-F8CF3EC27B32}">
      <dgm:prSet/>
      <dgm:spPr/>
      <dgm:t>
        <a:bodyPr/>
        <a:lstStyle/>
        <a:p>
          <a:endParaRPr lang="en-US"/>
        </a:p>
      </dgm:t>
    </dgm:pt>
    <dgm:pt modelId="{A6F2F5F5-565C-44AF-A2BC-17D6E431A945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Avoiding Probate</a:t>
          </a:r>
        </a:p>
      </dgm:t>
    </dgm:pt>
    <dgm:pt modelId="{45A678B3-F4F4-417C-86B5-2F4C3922DC0F}" type="parTrans" cxnId="{5FDDAE33-3EBB-4524-9B54-818772A50045}">
      <dgm:prSet/>
      <dgm:spPr/>
      <dgm:t>
        <a:bodyPr/>
        <a:lstStyle/>
        <a:p>
          <a:endParaRPr lang="en-US"/>
        </a:p>
      </dgm:t>
    </dgm:pt>
    <dgm:pt modelId="{FA2E3A04-9C67-467F-AD8A-2550DCC67469}" type="sibTrans" cxnId="{5FDDAE33-3EBB-4524-9B54-818772A50045}">
      <dgm:prSet/>
      <dgm:spPr/>
      <dgm:t>
        <a:bodyPr/>
        <a:lstStyle/>
        <a:p>
          <a:endParaRPr lang="en-US"/>
        </a:p>
      </dgm:t>
    </dgm:pt>
    <dgm:pt modelId="{3E6E22C1-4A05-474A-A1D7-5AE15402508E}" type="pres">
      <dgm:prSet presAssocID="{6FB3AC9E-1890-4200-B774-AFE1A96A40EA}" presName="linear" presStyleCnt="0">
        <dgm:presLayoutVars>
          <dgm:animLvl val="lvl"/>
          <dgm:resizeHandles val="exact"/>
        </dgm:presLayoutVars>
      </dgm:prSet>
      <dgm:spPr/>
    </dgm:pt>
    <dgm:pt modelId="{5C2A19EE-C7CB-46AC-A58D-5ECA10F3F29B}" type="pres">
      <dgm:prSet presAssocID="{AC0D3EEC-5816-46C1-97FD-C4A0B22D92D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CD8A12C-EE58-4E59-BED8-20D2905F8C5D}" type="pres">
      <dgm:prSet presAssocID="{35E5220F-C225-49CD-9C13-7B00FCBD1476}" presName="spacer" presStyleCnt="0"/>
      <dgm:spPr/>
    </dgm:pt>
    <dgm:pt modelId="{DD4286ED-BDE4-4EC3-95B1-B581C25767A2}" type="pres">
      <dgm:prSet presAssocID="{90847B02-DE89-4C99-9AE1-44D3DCE74F0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D791A05-5DF7-4541-A405-EEC451175826}" type="pres">
      <dgm:prSet presAssocID="{FD35933D-A962-4666-91A9-4A9F93D90DD9}" presName="spacer" presStyleCnt="0"/>
      <dgm:spPr/>
    </dgm:pt>
    <dgm:pt modelId="{D89CFADC-8F3F-4A52-8B8E-4591534639C8}" type="pres">
      <dgm:prSet presAssocID="{795D423B-8068-437B-899B-E5331C1CDA1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9192CF9-FA86-475D-A349-C5643E6044E5}" type="pres">
      <dgm:prSet presAssocID="{4BDBDBD7-630B-4546-9A49-78EEE95842C5}" presName="spacer" presStyleCnt="0"/>
      <dgm:spPr/>
    </dgm:pt>
    <dgm:pt modelId="{F858CA48-CE04-4F00-975E-35AF691EFA38}" type="pres">
      <dgm:prSet presAssocID="{6A107A47-D21A-47EC-BB0E-623848D20DC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5428361-56A6-4EE0-AC77-72D6731DDF91}" type="pres">
      <dgm:prSet presAssocID="{31D5AFB5-68E3-4AFF-81E4-0D396C4D3812}" presName="spacer" presStyleCnt="0"/>
      <dgm:spPr/>
    </dgm:pt>
    <dgm:pt modelId="{50C1F6B2-3191-46FE-972D-E83D0863EDFD}" type="pres">
      <dgm:prSet presAssocID="{A6F2F5F5-565C-44AF-A2BC-17D6E431A94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D40D551-C1C9-43D9-8ED7-BE59D7F61EF8}" type="pres">
      <dgm:prSet presAssocID="{FA2E3A04-9C67-467F-AD8A-2550DCC67469}" presName="spacer" presStyleCnt="0"/>
      <dgm:spPr/>
    </dgm:pt>
    <dgm:pt modelId="{569CB67A-5EC0-4B35-9B96-070077FE5D67}" type="pres">
      <dgm:prSet presAssocID="{3D0C253F-4BFE-4FEF-ADEF-B3D135B7C35E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0299908-6069-4F2B-BA3E-F5B349A31951}" type="presOf" srcId="{3D0C253F-4BFE-4FEF-ADEF-B3D135B7C35E}" destId="{569CB67A-5EC0-4B35-9B96-070077FE5D67}" srcOrd="0" destOrd="0" presId="urn:microsoft.com/office/officeart/2005/8/layout/vList2"/>
    <dgm:cxn modelId="{DF50870F-31E1-47E8-AD3E-2761E53F6E01}" srcId="{6FB3AC9E-1890-4200-B774-AFE1A96A40EA}" destId="{3D0C253F-4BFE-4FEF-ADEF-B3D135B7C35E}" srcOrd="5" destOrd="0" parTransId="{804B6D74-9550-46A2-A662-F7D5B1D59AEE}" sibTransId="{B9921410-19BF-449F-BF25-0FCD1EB65F6B}"/>
    <dgm:cxn modelId="{D4775E11-A3E7-417E-A2C3-3389768F7D6F}" srcId="{6FB3AC9E-1890-4200-B774-AFE1A96A40EA}" destId="{AC0D3EEC-5816-46C1-97FD-C4A0B22D92DE}" srcOrd="0" destOrd="0" parTransId="{A7ABBD43-3CD4-468C-8E74-C6D5FF5E56F9}" sibTransId="{35E5220F-C225-49CD-9C13-7B00FCBD1476}"/>
    <dgm:cxn modelId="{1EF5F11A-24C7-45E7-9C28-486D03C82F8B}" type="presOf" srcId="{90847B02-DE89-4C99-9AE1-44D3DCE74F03}" destId="{DD4286ED-BDE4-4EC3-95B1-B581C25767A2}" srcOrd="0" destOrd="0" presId="urn:microsoft.com/office/officeart/2005/8/layout/vList2"/>
    <dgm:cxn modelId="{5FDDAE33-3EBB-4524-9B54-818772A50045}" srcId="{6FB3AC9E-1890-4200-B774-AFE1A96A40EA}" destId="{A6F2F5F5-565C-44AF-A2BC-17D6E431A945}" srcOrd="4" destOrd="0" parTransId="{45A678B3-F4F4-417C-86B5-2F4C3922DC0F}" sibTransId="{FA2E3A04-9C67-467F-AD8A-2550DCC67469}"/>
    <dgm:cxn modelId="{A074A865-5FF7-404B-A5BE-108161E2CB5A}" type="presOf" srcId="{A6F2F5F5-565C-44AF-A2BC-17D6E431A945}" destId="{50C1F6B2-3191-46FE-972D-E83D0863EDFD}" srcOrd="0" destOrd="0" presId="urn:microsoft.com/office/officeart/2005/8/layout/vList2"/>
    <dgm:cxn modelId="{6F684366-9E19-4688-BBBE-F8CF3EC27B32}" srcId="{6FB3AC9E-1890-4200-B774-AFE1A96A40EA}" destId="{6A107A47-D21A-47EC-BB0E-623848D20DC1}" srcOrd="3" destOrd="0" parTransId="{B24CD231-88B7-4075-B5F7-2C37244E1C81}" sibTransId="{31D5AFB5-68E3-4AFF-81E4-0D396C4D3812}"/>
    <dgm:cxn modelId="{F539E866-BBC0-4235-A805-53739DB2109A}" type="presOf" srcId="{6FB3AC9E-1890-4200-B774-AFE1A96A40EA}" destId="{3E6E22C1-4A05-474A-A1D7-5AE15402508E}" srcOrd="0" destOrd="0" presId="urn:microsoft.com/office/officeart/2005/8/layout/vList2"/>
    <dgm:cxn modelId="{31B31F6B-B869-48C4-B26F-29B62464A1DE}" type="presOf" srcId="{AC0D3EEC-5816-46C1-97FD-C4A0B22D92DE}" destId="{5C2A19EE-C7CB-46AC-A58D-5ECA10F3F29B}" srcOrd="0" destOrd="0" presId="urn:microsoft.com/office/officeart/2005/8/layout/vList2"/>
    <dgm:cxn modelId="{88B6F488-4B11-46AE-B8EF-FBEE47A9AAB4}" type="presOf" srcId="{795D423B-8068-437B-899B-E5331C1CDA18}" destId="{D89CFADC-8F3F-4A52-8B8E-4591534639C8}" srcOrd="0" destOrd="0" presId="urn:microsoft.com/office/officeart/2005/8/layout/vList2"/>
    <dgm:cxn modelId="{BEF1258B-722E-4D30-8F81-51905EC87FDA}" srcId="{6FB3AC9E-1890-4200-B774-AFE1A96A40EA}" destId="{795D423B-8068-437B-899B-E5331C1CDA18}" srcOrd="2" destOrd="0" parTransId="{44A12EB1-8337-4788-AE05-A83EBB0D667F}" sibTransId="{4BDBDBD7-630B-4546-9A49-78EEE95842C5}"/>
    <dgm:cxn modelId="{7EB28CE5-9AFE-4A0F-9791-84242D29CD69}" type="presOf" srcId="{6A107A47-D21A-47EC-BB0E-623848D20DC1}" destId="{F858CA48-CE04-4F00-975E-35AF691EFA38}" srcOrd="0" destOrd="0" presId="urn:microsoft.com/office/officeart/2005/8/layout/vList2"/>
    <dgm:cxn modelId="{8AF83EF3-4D20-492A-804A-7C12540EABE3}" srcId="{6FB3AC9E-1890-4200-B774-AFE1A96A40EA}" destId="{90847B02-DE89-4C99-9AE1-44D3DCE74F03}" srcOrd="1" destOrd="0" parTransId="{C81EDEC4-9442-4740-AFDC-2124FD52F7F0}" sibTransId="{FD35933D-A962-4666-91A9-4A9F93D90DD9}"/>
    <dgm:cxn modelId="{B94AFF2F-5945-4175-A5D9-6C81954273EF}" type="presParOf" srcId="{3E6E22C1-4A05-474A-A1D7-5AE15402508E}" destId="{5C2A19EE-C7CB-46AC-A58D-5ECA10F3F29B}" srcOrd="0" destOrd="0" presId="urn:microsoft.com/office/officeart/2005/8/layout/vList2"/>
    <dgm:cxn modelId="{2C5F4D43-5566-4A84-8827-7AD1A0FFEB95}" type="presParOf" srcId="{3E6E22C1-4A05-474A-A1D7-5AE15402508E}" destId="{6CD8A12C-EE58-4E59-BED8-20D2905F8C5D}" srcOrd="1" destOrd="0" presId="urn:microsoft.com/office/officeart/2005/8/layout/vList2"/>
    <dgm:cxn modelId="{FE1B7ABB-2A28-4EC9-B0F1-ECF91F1DCE03}" type="presParOf" srcId="{3E6E22C1-4A05-474A-A1D7-5AE15402508E}" destId="{DD4286ED-BDE4-4EC3-95B1-B581C25767A2}" srcOrd="2" destOrd="0" presId="urn:microsoft.com/office/officeart/2005/8/layout/vList2"/>
    <dgm:cxn modelId="{8A2CAE91-A7FE-4C45-A9C2-32C7A7CF4FDA}" type="presParOf" srcId="{3E6E22C1-4A05-474A-A1D7-5AE15402508E}" destId="{AD791A05-5DF7-4541-A405-EEC451175826}" srcOrd="3" destOrd="0" presId="urn:microsoft.com/office/officeart/2005/8/layout/vList2"/>
    <dgm:cxn modelId="{B322AEA9-9798-41B0-ACFB-FBCD1BC46E03}" type="presParOf" srcId="{3E6E22C1-4A05-474A-A1D7-5AE15402508E}" destId="{D89CFADC-8F3F-4A52-8B8E-4591534639C8}" srcOrd="4" destOrd="0" presId="urn:microsoft.com/office/officeart/2005/8/layout/vList2"/>
    <dgm:cxn modelId="{C452D40D-CE49-48DF-9EC2-3AE07015E255}" type="presParOf" srcId="{3E6E22C1-4A05-474A-A1D7-5AE15402508E}" destId="{29192CF9-FA86-475D-A349-C5643E6044E5}" srcOrd="5" destOrd="0" presId="urn:microsoft.com/office/officeart/2005/8/layout/vList2"/>
    <dgm:cxn modelId="{3C3C0F06-391A-46CF-BE55-F3AE8B38AE78}" type="presParOf" srcId="{3E6E22C1-4A05-474A-A1D7-5AE15402508E}" destId="{F858CA48-CE04-4F00-975E-35AF691EFA38}" srcOrd="6" destOrd="0" presId="urn:microsoft.com/office/officeart/2005/8/layout/vList2"/>
    <dgm:cxn modelId="{06E464C5-4D81-438A-8B8C-F1CE400A46BA}" type="presParOf" srcId="{3E6E22C1-4A05-474A-A1D7-5AE15402508E}" destId="{45428361-56A6-4EE0-AC77-72D6731DDF91}" srcOrd="7" destOrd="0" presId="urn:microsoft.com/office/officeart/2005/8/layout/vList2"/>
    <dgm:cxn modelId="{E3D567F4-344A-4E8F-9C45-469DDD08A704}" type="presParOf" srcId="{3E6E22C1-4A05-474A-A1D7-5AE15402508E}" destId="{50C1F6B2-3191-46FE-972D-E83D0863EDFD}" srcOrd="8" destOrd="0" presId="urn:microsoft.com/office/officeart/2005/8/layout/vList2"/>
    <dgm:cxn modelId="{82CCB7B0-8EC7-4A3B-B4B8-34BB81968677}" type="presParOf" srcId="{3E6E22C1-4A05-474A-A1D7-5AE15402508E}" destId="{1D40D551-C1C9-43D9-8ED7-BE59D7F61EF8}" srcOrd="9" destOrd="0" presId="urn:microsoft.com/office/officeart/2005/8/layout/vList2"/>
    <dgm:cxn modelId="{C03E4AC2-71BA-46E8-B84C-C84CBFC04705}" type="presParOf" srcId="{3E6E22C1-4A05-474A-A1D7-5AE15402508E}" destId="{569CB67A-5EC0-4B35-9B96-070077FE5D6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A19EE-C7CB-46AC-A58D-5ECA10F3F29B}">
      <dsp:nvSpPr>
        <dsp:cNvPr id="0" name=""/>
        <dsp:cNvSpPr/>
      </dsp:nvSpPr>
      <dsp:spPr>
        <a:xfrm>
          <a:off x="0" y="38484"/>
          <a:ext cx="10515600" cy="647595"/>
        </a:xfrm>
        <a:prstGeom prst="roundRect">
          <a:avLst/>
        </a:prstGeom>
        <a:solidFill>
          <a:srgbClr val="24A9E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Introduction</a:t>
          </a:r>
        </a:p>
      </dsp:txBody>
      <dsp:txXfrm>
        <a:off x="31613" y="70097"/>
        <a:ext cx="10452374" cy="584369"/>
      </dsp:txXfrm>
    </dsp:sp>
    <dsp:sp modelId="{569CB67A-5EC0-4B35-9B96-070077FE5D67}">
      <dsp:nvSpPr>
        <dsp:cNvPr id="0" name=""/>
        <dsp:cNvSpPr/>
      </dsp:nvSpPr>
      <dsp:spPr>
        <a:xfrm>
          <a:off x="0" y="76383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Classifying Real Estate</a:t>
          </a:r>
        </a:p>
      </dsp:txBody>
      <dsp:txXfrm>
        <a:off x="31613" y="795452"/>
        <a:ext cx="10452374" cy="584369"/>
      </dsp:txXfrm>
    </dsp:sp>
    <dsp:sp modelId="{6E127216-DAE1-42D1-A242-9C23AC666D31}">
      <dsp:nvSpPr>
        <dsp:cNvPr id="0" name=""/>
        <dsp:cNvSpPr/>
      </dsp:nvSpPr>
      <dsp:spPr>
        <a:xfrm>
          <a:off x="0" y="148919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Marital Property</a:t>
          </a:r>
        </a:p>
      </dsp:txBody>
      <dsp:txXfrm>
        <a:off x="31613" y="1520807"/>
        <a:ext cx="10452374" cy="584369"/>
      </dsp:txXfrm>
    </dsp:sp>
    <dsp:sp modelId="{D74583C5-2D9D-4B4E-8D36-CF8B6BE74953}">
      <dsp:nvSpPr>
        <dsp:cNvPr id="0" name=""/>
        <dsp:cNvSpPr/>
      </dsp:nvSpPr>
      <dsp:spPr>
        <a:xfrm>
          <a:off x="0" y="221454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Probate</a:t>
          </a:r>
        </a:p>
      </dsp:txBody>
      <dsp:txXfrm>
        <a:off x="31613" y="2246162"/>
        <a:ext cx="10452374" cy="584369"/>
      </dsp:txXfrm>
    </dsp:sp>
    <dsp:sp modelId="{1D0B041C-A121-40BB-BD82-1F542F97B966}">
      <dsp:nvSpPr>
        <dsp:cNvPr id="0" name=""/>
        <dsp:cNvSpPr/>
      </dsp:nvSpPr>
      <dsp:spPr>
        <a:xfrm>
          <a:off x="0" y="293990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Avoiding Probate</a:t>
          </a:r>
        </a:p>
      </dsp:txBody>
      <dsp:txXfrm>
        <a:off x="31613" y="2971517"/>
        <a:ext cx="10452374" cy="584369"/>
      </dsp:txXfrm>
    </dsp:sp>
    <dsp:sp modelId="{959EEF35-5DB6-40F7-A6C3-539DB27D2E0C}">
      <dsp:nvSpPr>
        <dsp:cNvPr id="0" name=""/>
        <dsp:cNvSpPr/>
      </dsp:nvSpPr>
      <dsp:spPr>
        <a:xfrm>
          <a:off x="0" y="366525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Final Thoughts</a:t>
          </a:r>
        </a:p>
      </dsp:txBody>
      <dsp:txXfrm>
        <a:off x="31613" y="3696872"/>
        <a:ext cx="10452374" cy="584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A19EE-C7CB-46AC-A58D-5ECA10F3F29B}">
      <dsp:nvSpPr>
        <dsp:cNvPr id="0" name=""/>
        <dsp:cNvSpPr/>
      </dsp:nvSpPr>
      <dsp:spPr>
        <a:xfrm>
          <a:off x="0" y="3848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Introduction</a:t>
          </a:r>
        </a:p>
      </dsp:txBody>
      <dsp:txXfrm>
        <a:off x="31613" y="70097"/>
        <a:ext cx="10452374" cy="584369"/>
      </dsp:txXfrm>
    </dsp:sp>
    <dsp:sp modelId="{569CB67A-5EC0-4B35-9B96-070077FE5D67}">
      <dsp:nvSpPr>
        <dsp:cNvPr id="0" name=""/>
        <dsp:cNvSpPr/>
      </dsp:nvSpPr>
      <dsp:spPr>
        <a:xfrm>
          <a:off x="0" y="763839"/>
          <a:ext cx="10515600" cy="647595"/>
        </a:xfrm>
        <a:prstGeom prst="roundRect">
          <a:avLst/>
        </a:prstGeom>
        <a:solidFill>
          <a:srgbClr val="24A9E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Classifying Real Estate</a:t>
          </a:r>
        </a:p>
      </dsp:txBody>
      <dsp:txXfrm>
        <a:off x="31613" y="795452"/>
        <a:ext cx="10452374" cy="584369"/>
      </dsp:txXfrm>
    </dsp:sp>
    <dsp:sp modelId="{5DA1A90B-AC94-4B61-AD28-5101A0190EC6}">
      <dsp:nvSpPr>
        <dsp:cNvPr id="0" name=""/>
        <dsp:cNvSpPr/>
      </dsp:nvSpPr>
      <dsp:spPr>
        <a:xfrm>
          <a:off x="0" y="148919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Marital Property</a:t>
          </a:r>
        </a:p>
      </dsp:txBody>
      <dsp:txXfrm>
        <a:off x="31613" y="1520807"/>
        <a:ext cx="10452374" cy="584369"/>
      </dsp:txXfrm>
    </dsp:sp>
    <dsp:sp modelId="{D74583C5-2D9D-4B4E-8D36-CF8B6BE74953}">
      <dsp:nvSpPr>
        <dsp:cNvPr id="0" name=""/>
        <dsp:cNvSpPr/>
      </dsp:nvSpPr>
      <dsp:spPr>
        <a:xfrm>
          <a:off x="0" y="221454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Probate</a:t>
          </a:r>
        </a:p>
      </dsp:txBody>
      <dsp:txXfrm>
        <a:off x="31613" y="2246162"/>
        <a:ext cx="10452374" cy="584369"/>
      </dsp:txXfrm>
    </dsp:sp>
    <dsp:sp modelId="{1D0B041C-A121-40BB-BD82-1F542F97B966}">
      <dsp:nvSpPr>
        <dsp:cNvPr id="0" name=""/>
        <dsp:cNvSpPr/>
      </dsp:nvSpPr>
      <dsp:spPr>
        <a:xfrm>
          <a:off x="0" y="293990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Avoiding Probate</a:t>
          </a:r>
        </a:p>
      </dsp:txBody>
      <dsp:txXfrm>
        <a:off x="31613" y="2971517"/>
        <a:ext cx="10452374" cy="584369"/>
      </dsp:txXfrm>
    </dsp:sp>
    <dsp:sp modelId="{959EEF35-5DB6-40F7-A6C3-539DB27D2E0C}">
      <dsp:nvSpPr>
        <dsp:cNvPr id="0" name=""/>
        <dsp:cNvSpPr/>
      </dsp:nvSpPr>
      <dsp:spPr>
        <a:xfrm>
          <a:off x="0" y="366525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Final Thoughts</a:t>
          </a:r>
        </a:p>
      </dsp:txBody>
      <dsp:txXfrm>
        <a:off x="31613" y="3696872"/>
        <a:ext cx="10452374" cy="584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A19EE-C7CB-46AC-A58D-5ECA10F3F29B}">
      <dsp:nvSpPr>
        <dsp:cNvPr id="0" name=""/>
        <dsp:cNvSpPr/>
      </dsp:nvSpPr>
      <dsp:spPr>
        <a:xfrm>
          <a:off x="0" y="3848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Introduction</a:t>
          </a:r>
        </a:p>
      </dsp:txBody>
      <dsp:txXfrm>
        <a:off x="31613" y="70097"/>
        <a:ext cx="10452374" cy="584369"/>
      </dsp:txXfrm>
    </dsp:sp>
    <dsp:sp modelId="{DD4286ED-BDE4-4EC3-95B1-B581C25767A2}">
      <dsp:nvSpPr>
        <dsp:cNvPr id="0" name=""/>
        <dsp:cNvSpPr/>
      </dsp:nvSpPr>
      <dsp:spPr>
        <a:xfrm>
          <a:off x="0" y="76383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Classifying Real Estate</a:t>
          </a:r>
        </a:p>
      </dsp:txBody>
      <dsp:txXfrm>
        <a:off x="31613" y="795452"/>
        <a:ext cx="10452374" cy="584369"/>
      </dsp:txXfrm>
    </dsp:sp>
    <dsp:sp modelId="{569CB67A-5EC0-4B35-9B96-070077FE5D67}">
      <dsp:nvSpPr>
        <dsp:cNvPr id="0" name=""/>
        <dsp:cNvSpPr/>
      </dsp:nvSpPr>
      <dsp:spPr>
        <a:xfrm>
          <a:off x="0" y="1489194"/>
          <a:ext cx="10515600" cy="647595"/>
        </a:xfrm>
        <a:prstGeom prst="roundRect">
          <a:avLst/>
        </a:prstGeom>
        <a:solidFill>
          <a:srgbClr val="24A9E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Marital Property</a:t>
          </a:r>
        </a:p>
      </dsp:txBody>
      <dsp:txXfrm>
        <a:off x="31613" y="1520807"/>
        <a:ext cx="10452374" cy="584369"/>
      </dsp:txXfrm>
    </dsp:sp>
    <dsp:sp modelId="{D74583C5-2D9D-4B4E-8D36-CF8B6BE74953}">
      <dsp:nvSpPr>
        <dsp:cNvPr id="0" name=""/>
        <dsp:cNvSpPr/>
      </dsp:nvSpPr>
      <dsp:spPr>
        <a:xfrm>
          <a:off x="0" y="221454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Probate</a:t>
          </a:r>
        </a:p>
      </dsp:txBody>
      <dsp:txXfrm>
        <a:off x="31613" y="2246162"/>
        <a:ext cx="10452374" cy="584369"/>
      </dsp:txXfrm>
    </dsp:sp>
    <dsp:sp modelId="{1D0B041C-A121-40BB-BD82-1F542F97B966}">
      <dsp:nvSpPr>
        <dsp:cNvPr id="0" name=""/>
        <dsp:cNvSpPr/>
      </dsp:nvSpPr>
      <dsp:spPr>
        <a:xfrm>
          <a:off x="0" y="293990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Avoiding Probate</a:t>
          </a:r>
        </a:p>
      </dsp:txBody>
      <dsp:txXfrm>
        <a:off x="31613" y="2971517"/>
        <a:ext cx="10452374" cy="584369"/>
      </dsp:txXfrm>
    </dsp:sp>
    <dsp:sp modelId="{959EEF35-5DB6-40F7-A6C3-539DB27D2E0C}">
      <dsp:nvSpPr>
        <dsp:cNvPr id="0" name=""/>
        <dsp:cNvSpPr/>
      </dsp:nvSpPr>
      <dsp:spPr>
        <a:xfrm>
          <a:off x="0" y="366525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Final Thoughts</a:t>
          </a:r>
        </a:p>
      </dsp:txBody>
      <dsp:txXfrm>
        <a:off x="31613" y="3696872"/>
        <a:ext cx="10452374" cy="5843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A19EE-C7CB-46AC-A58D-5ECA10F3F29B}">
      <dsp:nvSpPr>
        <dsp:cNvPr id="0" name=""/>
        <dsp:cNvSpPr/>
      </dsp:nvSpPr>
      <dsp:spPr>
        <a:xfrm>
          <a:off x="0" y="3848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Introduction</a:t>
          </a:r>
        </a:p>
      </dsp:txBody>
      <dsp:txXfrm>
        <a:off x="31613" y="70097"/>
        <a:ext cx="10452374" cy="584369"/>
      </dsp:txXfrm>
    </dsp:sp>
    <dsp:sp modelId="{DD4286ED-BDE4-4EC3-95B1-B581C25767A2}">
      <dsp:nvSpPr>
        <dsp:cNvPr id="0" name=""/>
        <dsp:cNvSpPr/>
      </dsp:nvSpPr>
      <dsp:spPr>
        <a:xfrm>
          <a:off x="0" y="76383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Classifying Real Estate</a:t>
          </a:r>
        </a:p>
      </dsp:txBody>
      <dsp:txXfrm>
        <a:off x="31613" y="795452"/>
        <a:ext cx="10452374" cy="584369"/>
      </dsp:txXfrm>
    </dsp:sp>
    <dsp:sp modelId="{D89CFADC-8F3F-4A52-8B8E-4591534639C8}">
      <dsp:nvSpPr>
        <dsp:cNvPr id="0" name=""/>
        <dsp:cNvSpPr/>
      </dsp:nvSpPr>
      <dsp:spPr>
        <a:xfrm>
          <a:off x="0" y="148919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Marital Property</a:t>
          </a:r>
        </a:p>
      </dsp:txBody>
      <dsp:txXfrm>
        <a:off x="31613" y="1520807"/>
        <a:ext cx="10452374" cy="584369"/>
      </dsp:txXfrm>
    </dsp:sp>
    <dsp:sp modelId="{569CB67A-5EC0-4B35-9B96-070077FE5D67}">
      <dsp:nvSpPr>
        <dsp:cNvPr id="0" name=""/>
        <dsp:cNvSpPr/>
      </dsp:nvSpPr>
      <dsp:spPr>
        <a:xfrm>
          <a:off x="0" y="2214549"/>
          <a:ext cx="10515600" cy="647595"/>
        </a:xfrm>
        <a:prstGeom prst="roundRect">
          <a:avLst/>
        </a:prstGeom>
        <a:solidFill>
          <a:srgbClr val="24A9E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Probate</a:t>
          </a:r>
        </a:p>
      </dsp:txBody>
      <dsp:txXfrm>
        <a:off x="31613" y="2246162"/>
        <a:ext cx="10452374" cy="584369"/>
      </dsp:txXfrm>
    </dsp:sp>
    <dsp:sp modelId="{1D0B041C-A121-40BB-BD82-1F542F97B966}">
      <dsp:nvSpPr>
        <dsp:cNvPr id="0" name=""/>
        <dsp:cNvSpPr/>
      </dsp:nvSpPr>
      <dsp:spPr>
        <a:xfrm>
          <a:off x="0" y="293990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Avoiding Probate</a:t>
          </a:r>
        </a:p>
      </dsp:txBody>
      <dsp:txXfrm>
        <a:off x="31613" y="2971517"/>
        <a:ext cx="10452374" cy="584369"/>
      </dsp:txXfrm>
    </dsp:sp>
    <dsp:sp modelId="{959EEF35-5DB6-40F7-A6C3-539DB27D2E0C}">
      <dsp:nvSpPr>
        <dsp:cNvPr id="0" name=""/>
        <dsp:cNvSpPr/>
      </dsp:nvSpPr>
      <dsp:spPr>
        <a:xfrm>
          <a:off x="0" y="366525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Final Thoughts</a:t>
          </a:r>
        </a:p>
      </dsp:txBody>
      <dsp:txXfrm>
        <a:off x="31613" y="3696872"/>
        <a:ext cx="10452374" cy="5843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A19EE-C7CB-46AC-A58D-5ECA10F3F29B}">
      <dsp:nvSpPr>
        <dsp:cNvPr id="0" name=""/>
        <dsp:cNvSpPr/>
      </dsp:nvSpPr>
      <dsp:spPr>
        <a:xfrm>
          <a:off x="0" y="3848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Introduction</a:t>
          </a:r>
        </a:p>
      </dsp:txBody>
      <dsp:txXfrm>
        <a:off x="31613" y="70097"/>
        <a:ext cx="10452374" cy="584369"/>
      </dsp:txXfrm>
    </dsp:sp>
    <dsp:sp modelId="{DD4286ED-BDE4-4EC3-95B1-B581C25767A2}">
      <dsp:nvSpPr>
        <dsp:cNvPr id="0" name=""/>
        <dsp:cNvSpPr/>
      </dsp:nvSpPr>
      <dsp:spPr>
        <a:xfrm>
          <a:off x="0" y="76383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Classifying Real Estate</a:t>
          </a:r>
        </a:p>
      </dsp:txBody>
      <dsp:txXfrm>
        <a:off x="31613" y="795452"/>
        <a:ext cx="10452374" cy="584369"/>
      </dsp:txXfrm>
    </dsp:sp>
    <dsp:sp modelId="{D89CFADC-8F3F-4A52-8B8E-4591534639C8}">
      <dsp:nvSpPr>
        <dsp:cNvPr id="0" name=""/>
        <dsp:cNvSpPr/>
      </dsp:nvSpPr>
      <dsp:spPr>
        <a:xfrm>
          <a:off x="0" y="148919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Marital Property</a:t>
          </a:r>
        </a:p>
      </dsp:txBody>
      <dsp:txXfrm>
        <a:off x="31613" y="1520807"/>
        <a:ext cx="10452374" cy="584369"/>
      </dsp:txXfrm>
    </dsp:sp>
    <dsp:sp modelId="{F858CA48-CE04-4F00-975E-35AF691EFA38}">
      <dsp:nvSpPr>
        <dsp:cNvPr id="0" name=""/>
        <dsp:cNvSpPr/>
      </dsp:nvSpPr>
      <dsp:spPr>
        <a:xfrm>
          <a:off x="0" y="221454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Probate</a:t>
          </a:r>
        </a:p>
      </dsp:txBody>
      <dsp:txXfrm>
        <a:off x="31613" y="2246162"/>
        <a:ext cx="10452374" cy="584369"/>
      </dsp:txXfrm>
    </dsp:sp>
    <dsp:sp modelId="{569CB67A-5EC0-4B35-9B96-070077FE5D67}">
      <dsp:nvSpPr>
        <dsp:cNvPr id="0" name=""/>
        <dsp:cNvSpPr/>
      </dsp:nvSpPr>
      <dsp:spPr>
        <a:xfrm>
          <a:off x="0" y="2939904"/>
          <a:ext cx="10515600" cy="647595"/>
        </a:xfrm>
        <a:prstGeom prst="roundRect">
          <a:avLst/>
        </a:prstGeom>
        <a:solidFill>
          <a:srgbClr val="24A9E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Avoiding Probate</a:t>
          </a:r>
        </a:p>
      </dsp:txBody>
      <dsp:txXfrm>
        <a:off x="31613" y="2971517"/>
        <a:ext cx="10452374" cy="584369"/>
      </dsp:txXfrm>
    </dsp:sp>
    <dsp:sp modelId="{959EEF35-5DB6-40F7-A6C3-539DB27D2E0C}">
      <dsp:nvSpPr>
        <dsp:cNvPr id="0" name=""/>
        <dsp:cNvSpPr/>
      </dsp:nvSpPr>
      <dsp:spPr>
        <a:xfrm>
          <a:off x="0" y="366525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Final Thoughts</a:t>
          </a:r>
        </a:p>
      </dsp:txBody>
      <dsp:txXfrm>
        <a:off x="31613" y="3696872"/>
        <a:ext cx="10452374" cy="5843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A19EE-C7CB-46AC-A58D-5ECA10F3F29B}">
      <dsp:nvSpPr>
        <dsp:cNvPr id="0" name=""/>
        <dsp:cNvSpPr/>
      </dsp:nvSpPr>
      <dsp:spPr>
        <a:xfrm>
          <a:off x="0" y="3848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Introduction</a:t>
          </a:r>
        </a:p>
      </dsp:txBody>
      <dsp:txXfrm>
        <a:off x="31613" y="70097"/>
        <a:ext cx="10452374" cy="584369"/>
      </dsp:txXfrm>
    </dsp:sp>
    <dsp:sp modelId="{DD4286ED-BDE4-4EC3-95B1-B581C25767A2}">
      <dsp:nvSpPr>
        <dsp:cNvPr id="0" name=""/>
        <dsp:cNvSpPr/>
      </dsp:nvSpPr>
      <dsp:spPr>
        <a:xfrm>
          <a:off x="0" y="76383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Classifying Real Estate</a:t>
          </a:r>
        </a:p>
      </dsp:txBody>
      <dsp:txXfrm>
        <a:off x="31613" y="795452"/>
        <a:ext cx="10452374" cy="584369"/>
      </dsp:txXfrm>
    </dsp:sp>
    <dsp:sp modelId="{D89CFADC-8F3F-4A52-8B8E-4591534639C8}">
      <dsp:nvSpPr>
        <dsp:cNvPr id="0" name=""/>
        <dsp:cNvSpPr/>
      </dsp:nvSpPr>
      <dsp:spPr>
        <a:xfrm>
          <a:off x="0" y="148919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Marital Property</a:t>
          </a:r>
        </a:p>
      </dsp:txBody>
      <dsp:txXfrm>
        <a:off x="31613" y="1520807"/>
        <a:ext cx="10452374" cy="584369"/>
      </dsp:txXfrm>
    </dsp:sp>
    <dsp:sp modelId="{F858CA48-CE04-4F00-975E-35AF691EFA38}">
      <dsp:nvSpPr>
        <dsp:cNvPr id="0" name=""/>
        <dsp:cNvSpPr/>
      </dsp:nvSpPr>
      <dsp:spPr>
        <a:xfrm>
          <a:off x="0" y="2214549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Probate</a:t>
          </a:r>
        </a:p>
      </dsp:txBody>
      <dsp:txXfrm>
        <a:off x="31613" y="2246162"/>
        <a:ext cx="10452374" cy="584369"/>
      </dsp:txXfrm>
    </dsp:sp>
    <dsp:sp modelId="{50C1F6B2-3191-46FE-972D-E83D0863EDFD}">
      <dsp:nvSpPr>
        <dsp:cNvPr id="0" name=""/>
        <dsp:cNvSpPr/>
      </dsp:nvSpPr>
      <dsp:spPr>
        <a:xfrm>
          <a:off x="0" y="2939904"/>
          <a:ext cx="10515600" cy="64759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Avoiding Probate</a:t>
          </a:r>
        </a:p>
      </dsp:txBody>
      <dsp:txXfrm>
        <a:off x="31613" y="2971517"/>
        <a:ext cx="10452374" cy="584369"/>
      </dsp:txXfrm>
    </dsp:sp>
    <dsp:sp modelId="{569CB67A-5EC0-4B35-9B96-070077FE5D67}">
      <dsp:nvSpPr>
        <dsp:cNvPr id="0" name=""/>
        <dsp:cNvSpPr/>
      </dsp:nvSpPr>
      <dsp:spPr>
        <a:xfrm>
          <a:off x="0" y="3665259"/>
          <a:ext cx="10515600" cy="647595"/>
        </a:xfrm>
        <a:prstGeom prst="roundRect">
          <a:avLst/>
        </a:prstGeom>
        <a:solidFill>
          <a:srgbClr val="24A9E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Final Thoughts</a:t>
          </a:r>
        </a:p>
      </dsp:txBody>
      <dsp:txXfrm>
        <a:off x="31613" y="3696872"/>
        <a:ext cx="10452374" cy="584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AD9EA-C9C2-48CC-A9C7-1889EEADD828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FB460-D23E-4310-88BF-FDA62E6A8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1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37014-A2FF-4153-82F0-CFAE127C5B3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947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4CF92-66E7-4AC8-6B59-9D856EC95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B48515-E378-9EBA-33D1-C671FBE1A6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CF4786-38D1-79C0-E6E6-79BEC48F4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040E0-2BD2-3B5E-06CF-033C3A500E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65CEA-2EFA-49F4-AD70-28D2FF5BB89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74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927DD-6774-E91F-A8F7-44118086E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1FDE0-A2C3-195C-A94F-90C605182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6F6DA8-6503-EE5A-1867-DA7F10724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50FCE-2BAC-CCB1-9BC2-E8831D9677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37014-A2FF-4153-82F0-CFAE127C5B3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07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9A372-E187-B452-FDF6-E428E52E4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C8E07-E94F-38D2-AC8F-970B4E957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0D148D-8C59-B4F5-4516-77C6E1CEA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05B3E-1DCE-AD00-7666-F42C26B50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65CEA-2EFA-49F4-AD70-28D2FF5BB89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53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17894-9E83-278F-2D38-702B14064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64B881-8141-2866-2AA4-54B2D5A6AE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24D6D5-BF07-F881-5B12-C97AA4BF9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CE251-26B8-CB7C-E034-89CAACD299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37014-A2FF-4153-82F0-CFAE127C5B3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95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65CEA-2EFA-49F4-AD70-28D2FF5BB89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342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65CEA-2EFA-49F4-AD70-28D2FF5BB89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388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65CEA-2EFA-49F4-AD70-28D2FF5BB89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99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65CEA-2EFA-49F4-AD70-28D2FF5BB89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36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37014-A2FF-4153-82F0-CFAE127C5B3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173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C4016-BABC-5D5C-EB82-5A3DC23CD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11BE8B-6620-538F-E25A-C40E2A366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F4ED62-2B45-C012-2F88-E49AF159F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E7749-B3AE-1E37-AB9F-FE9405BDF8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37014-A2FF-4153-82F0-CFAE127C5B3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873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Mineral estate dominant over the surface estate.</a:t>
            </a:r>
          </a:p>
          <a:p>
            <a:endParaRPr lang="en-US" dirty="0"/>
          </a:p>
          <a:p>
            <a:r>
              <a:rPr lang="en-US" dirty="0"/>
              <a:t>Surface: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Timber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Water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Wind &amp; Solar</a:t>
            </a:r>
          </a:p>
          <a:p>
            <a:endParaRPr lang="en-US" dirty="0"/>
          </a:p>
          <a:p>
            <a:r>
              <a:rPr lang="en-US" dirty="0"/>
              <a:t>Mineral: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Oil &amp; Gas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Uranium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FB460-D23E-4310-88BF-FDA62E6A8FD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851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“shooting rights” = option to conduct seismographic surveys but not an option to obtain a lease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FB460-D23E-4310-88BF-FDA62E6A8FD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10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Payments: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Bonus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Delay Rental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FB460-D23E-4310-88BF-FDA62E6A8FD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252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307F2-207D-292E-5AD8-BEDCE51B6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EC031-CCD7-32E5-B755-133867330A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C612B9-7789-AD4A-D7CC-3B972ABC3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7C68D-FB73-0565-D103-1D8241982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37014-A2FF-4153-82F0-CFAE127C5B3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15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Tex. Fam. Code §§ 3.001 – .003.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FB460-D23E-4310-88BF-FDA62E6A8FD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44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31C64-3E37-5490-FD89-00ABF54B9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C5D9C-8EB7-8A0C-E230-C4033B48B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21C7F-492A-D0BE-70E4-4AEDAF3BD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Conduit Method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Community-Out-First Method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Estate of Tillotson</a:t>
            </a:r>
            <a:r>
              <a:rPr lang="en-US" i="0" dirty="0"/>
              <a:t> (Tex. App.-Dallas, 2020)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W’s daughter from a prior marriage appointed estate administrator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H’s Rollover IRA = $1.3 million ($650K community property)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H’s Roth IRA = $23K ($11.5K community property)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BBEB5-8489-BBF6-D36A-0F85BAE85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FB460-D23E-4310-88BF-FDA62E6A8FD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95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F2DEB-4490-CEF2-2669-0CD972D9B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E1A24F-1488-B80F-BD26-2A3CD071C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E222FE-B051-5F82-33AD-735A35DC3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D4CEA-2D07-FD5E-08FB-E8B1C71750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37014-A2FF-4153-82F0-CFAE127C5B3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0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EB22-E488-4F83-A2D1-88D1B815223F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6968-23E8-4E1E-9C25-5FD54F96A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45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EB22-E488-4F83-A2D1-88D1B815223F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6968-23E8-4E1E-9C25-5FD54F96A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8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EB22-E488-4F83-A2D1-88D1B815223F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6968-23E8-4E1E-9C25-5FD54F96A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13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EB22-E488-4F83-A2D1-88D1B815223F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6968-23E8-4E1E-9C25-5FD54F96A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28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EB22-E488-4F83-A2D1-88D1B815223F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6968-23E8-4E1E-9C25-5FD54F96A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34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EB22-E488-4F83-A2D1-88D1B815223F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6968-23E8-4E1E-9C25-5FD54F96A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3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EB22-E488-4F83-A2D1-88D1B815223F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6968-23E8-4E1E-9C25-5FD54F96A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8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EB22-E488-4F83-A2D1-88D1B815223F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6968-23E8-4E1E-9C25-5FD54F96A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37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EB22-E488-4F83-A2D1-88D1B815223F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6968-23E8-4E1E-9C25-5FD54F96A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EB22-E488-4F83-A2D1-88D1B815223F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6968-23E8-4E1E-9C25-5FD54F96A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6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EB22-E488-4F83-A2D1-88D1B815223F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6968-23E8-4E1E-9C25-5FD54F96A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4EB22-E488-4F83-A2D1-88D1B815223F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C6968-23E8-4E1E-9C25-5FD54F96A56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EAABA203-1267-AAE2-D742-78183A2D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569" y="6133206"/>
            <a:ext cx="700431" cy="72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8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249AF-0DDF-8306-E7F6-AB714F69C2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r>
              <a:rPr lang="en-US" sz="4400" b="1" dirty="0">
                <a:solidFill>
                  <a:srgbClr val="24A9E1"/>
                </a:solidFill>
              </a:rPr>
              <a:t>Powering Your Legacy: Estate Planning for Energy</a:t>
            </a:r>
            <a:br>
              <a:rPr lang="en-US" dirty="0"/>
            </a:br>
            <a:br>
              <a:rPr lang="en-US" dirty="0"/>
            </a:br>
            <a:r>
              <a:rPr lang="en-US" sz="2000" dirty="0">
                <a:effectLst/>
                <a:ea typeface="Times New Roman" panose="02020603050405020304" pitchFamily="18" charset="0"/>
              </a:rPr>
              <a:t>Petroleum Accountant Society of the Permian Basin</a:t>
            </a:r>
            <a:br>
              <a:rPr lang="en-US" sz="2000" dirty="0">
                <a:effectLst/>
                <a:ea typeface="Times New Roman" panose="02020603050405020304" pitchFamily="18" charset="0"/>
              </a:rPr>
            </a:br>
            <a:r>
              <a:rPr lang="en-US" sz="2000" dirty="0">
                <a:effectLst/>
                <a:ea typeface="Times New Roman" panose="02020603050405020304" pitchFamily="18" charset="0"/>
              </a:rPr>
              <a:t>February 27, 2024</a:t>
            </a: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CC7AF-809C-D947-B2B6-C3692DE49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Gregory E. Martin</a:t>
            </a:r>
            <a:br>
              <a:rPr lang="en-US" dirty="0"/>
            </a:br>
            <a:r>
              <a:rPr lang="en-US" dirty="0">
                <a:latin typeface="+mn-lt"/>
              </a:rPr>
              <a:t>Stubbeman, McRae, Sealy, Laughlin &amp; Browder, Inc.</a:t>
            </a:r>
            <a:br>
              <a:rPr lang="en-US" dirty="0">
                <a:latin typeface="+mn-lt"/>
              </a:rPr>
            </a:br>
            <a:r>
              <a:rPr lang="en-US" dirty="0"/>
              <a:t>(432) 682-1616</a:t>
            </a:r>
            <a:br>
              <a:rPr lang="en-US" dirty="0"/>
            </a:br>
            <a:r>
              <a:rPr lang="en-US" dirty="0"/>
              <a:t>gmartin@stubbeman.com</a:t>
            </a:r>
          </a:p>
        </p:txBody>
      </p:sp>
    </p:spTree>
    <p:extLst>
      <p:ext uri="{BB962C8B-B14F-4D97-AF65-F5344CB8AC3E}">
        <p14:creationId xmlns:p14="http://schemas.microsoft.com/office/powerpoint/2010/main" val="1545691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B0D3B-B553-018E-2CE8-EDE91E0EC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Mineral 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85E63-4A55-A3DF-9135-26311944D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Lessor (a/k/a Mineral Owner)</a:t>
            </a:r>
          </a:p>
          <a:p>
            <a:pPr lvl="1"/>
            <a:r>
              <a:rPr lang="en-US" dirty="0"/>
              <a:t>Royalty Interest (RI)</a:t>
            </a:r>
          </a:p>
          <a:p>
            <a:pPr lvl="1"/>
            <a:r>
              <a:rPr lang="en-US" dirty="0"/>
              <a:t>Nonparticipating Royalty Interest (NPRI)</a:t>
            </a:r>
          </a:p>
          <a:p>
            <a:pPr lvl="1"/>
            <a:r>
              <a:rPr lang="en-US" dirty="0"/>
              <a:t>Possibility of Reverter in Mineral Estate (a/k/a Reversionary Interest)</a:t>
            </a:r>
          </a:p>
          <a:p>
            <a:r>
              <a:rPr lang="en-US" dirty="0"/>
              <a:t>Lessee (a/k/a Oil Company or Operator)</a:t>
            </a:r>
          </a:p>
          <a:p>
            <a:pPr lvl="1"/>
            <a:r>
              <a:rPr lang="en-US" dirty="0"/>
              <a:t>Fee Simple Determinable in the Mineral Estate</a:t>
            </a:r>
          </a:p>
          <a:p>
            <a:pPr lvl="1"/>
            <a:r>
              <a:rPr lang="en-US" dirty="0"/>
              <a:t>Right to Develop</a:t>
            </a:r>
          </a:p>
          <a:p>
            <a:pPr lvl="1"/>
            <a:r>
              <a:rPr lang="en-US" dirty="0"/>
              <a:t>Working Interest (WI)</a:t>
            </a:r>
          </a:p>
          <a:p>
            <a:pPr lvl="1"/>
            <a:r>
              <a:rPr lang="en-US" dirty="0"/>
              <a:t>Overriding Royalty Interest (ORI)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23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B4841-BEB6-BB37-72D4-09833041A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Interest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874E86E-D1C7-E2DC-3BA3-B25746DB0F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257637"/>
              </p:ext>
            </p:extLst>
          </p:nvPr>
        </p:nvGraphicFramePr>
        <p:xfrm>
          <a:off x="838200" y="1825625"/>
          <a:ext cx="1051559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2946002696"/>
                    </a:ext>
                  </a:extLst>
                </a:gridCol>
                <a:gridCol w="2622884">
                  <a:extLst>
                    <a:ext uri="{9D8B030D-6E8A-4147-A177-3AD203B41FA5}">
                      <a16:colId xmlns:a16="http://schemas.microsoft.com/office/drawing/2014/main" val="1014449807"/>
                    </a:ext>
                  </a:extLst>
                </a:gridCol>
                <a:gridCol w="2558713">
                  <a:extLst>
                    <a:ext uri="{9D8B030D-6E8A-4147-A177-3AD203B41FA5}">
                      <a16:colId xmlns:a16="http://schemas.microsoft.com/office/drawing/2014/main" val="645280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768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Royalty Interest (RI)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151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Nonparticipating Royalty Interest (NPRI)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714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Working Interest (WI)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146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Overriding Royalty Interest (ORI)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588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799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A9F2D-CC01-5CEC-F92C-C107383BB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4853E-8254-5A3A-E348-925ECDF2E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Deed(s)</a:t>
            </a:r>
          </a:p>
          <a:p>
            <a:r>
              <a:rPr lang="en-US" dirty="0"/>
              <a:t>Memorandum of Oil and Gas Lease</a:t>
            </a:r>
          </a:p>
          <a:p>
            <a:r>
              <a:rPr lang="en-US" dirty="0"/>
              <a:t>Oil and Gas Lease(s)</a:t>
            </a:r>
          </a:p>
          <a:p>
            <a:r>
              <a:rPr lang="en-US" dirty="0"/>
              <a:t>Division Order(s)</a:t>
            </a:r>
          </a:p>
          <a:p>
            <a:r>
              <a:rPr lang="en-US" dirty="0"/>
              <a:t>Transfer Order(s)</a:t>
            </a:r>
          </a:p>
          <a:p>
            <a:r>
              <a:rPr lang="en-US" dirty="0"/>
              <a:t>Certified Copies of Last Will and Order Admitting Last Will to Probate</a:t>
            </a:r>
          </a:p>
          <a:p>
            <a:r>
              <a:rPr lang="en-US" dirty="0"/>
              <a:t>Title Opinion</a:t>
            </a:r>
          </a:p>
        </p:txBody>
      </p:sp>
    </p:spTree>
    <p:extLst>
      <p:ext uri="{BB962C8B-B14F-4D97-AF65-F5344CB8AC3E}">
        <p14:creationId xmlns:p14="http://schemas.microsoft.com/office/powerpoint/2010/main" val="2341823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93731-EF07-5209-26B3-8E783D579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EE37A6-7827-40A7-782F-85D0677C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C9889F7-0F0B-438A-0A7C-77124A85C6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8062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7438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CD401-392B-B0B6-8994-D88702F32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3E25F-7310-AF78-30F0-D94175E7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Marital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99D3E-D2EC-5F8B-EEF9-A093AD31C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Community Property</a:t>
            </a:r>
          </a:p>
          <a:p>
            <a:pPr lvl="1"/>
            <a:r>
              <a:rPr lang="en-US" dirty="0"/>
              <a:t>Property, other than separate property, acquired during the marriage.</a:t>
            </a:r>
          </a:p>
          <a:p>
            <a:pPr lvl="1"/>
            <a:r>
              <a:rPr lang="en-US" dirty="0"/>
              <a:t>Everything presumed to be community property on dissolution of marriage.</a:t>
            </a:r>
          </a:p>
          <a:p>
            <a:r>
              <a:rPr lang="en-US" dirty="0"/>
              <a:t>Separate Property</a:t>
            </a:r>
          </a:p>
          <a:p>
            <a:pPr lvl="1"/>
            <a:r>
              <a:rPr lang="en-US" dirty="0"/>
              <a:t>Property owned  before the marriage. </a:t>
            </a:r>
          </a:p>
          <a:p>
            <a:pPr lvl="1"/>
            <a:r>
              <a:rPr lang="en-US" dirty="0"/>
              <a:t>Property acquired during the marriage by gift, devise, or descent.</a:t>
            </a:r>
          </a:p>
        </p:txBody>
      </p:sp>
    </p:spTree>
    <p:extLst>
      <p:ext uri="{BB962C8B-B14F-4D97-AF65-F5344CB8AC3E}">
        <p14:creationId xmlns:p14="http://schemas.microsoft.com/office/powerpoint/2010/main" val="400358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631A3-B73C-1AF7-CD73-A862FF311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4648A3-443E-5D25-2878-B6FA06A5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Marital Property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79370-E990-9F4F-E959-E7A83E6E7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Community Property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E1423FB-4F19-4400-91CF-4B770F41ED54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9788" y="2505075"/>
          <a:ext cx="5157787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0DE9E8-9F1B-E9B1-5316-C875F01A1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Separate Property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ED0FA0E0-2C27-D15B-E9AE-F134F818B471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172200" y="2505075"/>
          <a:ext cx="51831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48128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81A8A-B5F5-6A03-DA7C-85D34D2D4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FD374D-3F7B-EC79-4A07-48F57C9B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C1F7E58-2799-283B-B689-62771DEF51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6230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4065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C1383-4963-11F2-D20E-1B70A714D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C141B-46E1-1E25-DF01-B5FF54ED7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Black’s Law Dictionary (11</a:t>
            </a:r>
            <a:r>
              <a:rPr lang="en-US" baseline="30000" dirty="0"/>
              <a:t>th</a:t>
            </a:r>
            <a:r>
              <a:rPr lang="en-US" dirty="0"/>
              <a:t> ed.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D017E-565D-C069-877C-F0E58A767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judicial procedure by which a testamentary document is established to be a valid will.</a:t>
            </a:r>
          </a:p>
          <a:p>
            <a:r>
              <a:rPr lang="en-US" dirty="0"/>
              <a:t>The proving of a will to the satisfaction of the court. </a:t>
            </a:r>
          </a:p>
        </p:txBody>
      </p:sp>
    </p:spTree>
    <p:extLst>
      <p:ext uri="{BB962C8B-B14F-4D97-AF65-F5344CB8AC3E}">
        <p14:creationId xmlns:p14="http://schemas.microsoft.com/office/powerpoint/2010/main" val="96009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92808-ECD3-D3D5-7657-2E61E2409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4A37-1A97-A1A6-C490-DD47589E7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93C83-0C06-9DF5-D4D7-4EBAD6215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NM – 3 years from date of death</a:t>
            </a:r>
          </a:p>
          <a:p>
            <a:r>
              <a:rPr lang="en-US" dirty="0"/>
              <a:t>TX – 4 years from date of death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874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D3C99-2B5E-BA77-07F0-E81BF5E43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Pillars of Probate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C41DE-938F-DBA4-2A8E-512C1DE81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Court</a:t>
            </a:r>
          </a:p>
          <a:p>
            <a:r>
              <a:rPr lang="en-US" dirty="0"/>
              <a:t>Internal Revenue Service</a:t>
            </a:r>
          </a:p>
          <a:p>
            <a:r>
              <a:rPr lang="en-US" dirty="0"/>
              <a:t>Administering the Estate</a:t>
            </a:r>
          </a:p>
          <a:p>
            <a:pPr lvl="1"/>
            <a:r>
              <a:rPr lang="en-US" dirty="0"/>
              <a:t>Paying Bills</a:t>
            </a:r>
          </a:p>
          <a:p>
            <a:pPr lvl="1"/>
            <a:r>
              <a:rPr lang="en-US" dirty="0"/>
              <a:t>Distributing the Estate</a:t>
            </a:r>
          </a:p>
        </p:txBody>
      </p:sp>
    </p:spTree>
    <p:extLst>
      <p:ext uri="{BB962C8B-B14F-4D97-AF65-F5344CB8AC3E}">
        <p14:creationId xmlns:p14="http://schemas.microsoft.com/office/powerpoint/2010/main" val="50954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EAD88-0A18-6E98-C59D-78500D26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E638BA-515B-59B2-05B1-0C3D8BD1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F19855C-FBF5-1BF5-315C-D86C0A6B7B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25852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3626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1F115-CF45-0D39-B775-D78945F0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TX Probate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FBF2E-6AC9-03F4-385A-4FC092FD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Testate</a:t>
            </a:r>
          </a:p>
          <a:p>
            <a:pPr lvl="1"/>
            <a:r>
              <a:rPr lang="en-US" dirty="0"/>
              <a:t>Muniment of Title</a:t>
            </a:r>
          </a:p>
          <a:p>
            <a:pPr lvl="1"/>
            <a:r>
              <a:rPr lang="en-US" dirty="0"/>
              <a:t>Estate Administration</a:t>
            </a:r>
          </a:p>
          <a:p>
            <a:r>
              <a:rPr lang="en-US" dirty="0"/>
              <a:t>Intestate</a:t>
            </a:r>
          </a:p>
          <a:p>
            <a:pPr lvl="1"/>
            <a:r>
              <a:rPr lang="en-US" dirty="0"/>
              <a:t>Small Estate Affidavit</a:t>
            </a:r>
          </a:p>
          <a:p>
            <a:pPr lvl="1"/>
            <a:r>
              <a:rPr lang="en-US" dirty="0"/>
              <a:t>Determination of Heirship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908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7C814-B1D0-3B26-15DF-DACB2976E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33E3-5B79-746E-0322-46E0007C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Probate Complications</a:t>
            </a:r>
          </a:p>
        </p:txBody>
      </p:sp>
      <p:pic>
        <p:nvPicPr>
          <p:cNvPr id="4" name="Picture 2" descr="YARN | I don't care what anything was designed to do. I care about what it  can do. | Apollo 13 (1995) | Video clips by quotes | a6a99a25 | 紗">
            <a:extLst>
              <a:ext uri="{FF2B5EF4-FFF2-40B4-BE49-F238E27FC236}">
                <a16:creationId xmlns:a16="http://schemas.microsoft.com/office/drawing/2014/main" id="{0BDAAC57-0DE3-D56F-7164-2EAC7FCF7E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0" y="3091656"/>
            <a:ext cx="3810000" cy="18192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BEA90-E942-1094-5C95-34A1802F62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Illegitimate Children</a:t>
            </a:r>
          </a:p>
          <a:p>
            <a:r>
              <a:rPr lang="en-US" dirty="0"/>
              <a:t>Formula Clauses</a:t>
            </a:r>
          </a:p>
          <a:p>
            <a:r>
              <a:rPr lang="en-US" dirty="0"/>
              <a:t>Ancillary Probate</a:t>
            </a:r>
          </a:p>
        </p:txBody>
      </p:sp>
    </p:spTree>
    <p:extLst>
      <p:ext uri="{BB962C8B-B14F-4D97-AF65-F5344CB8AC3E}">
        <p14:creationId xmlns:p14="http://schemas.microsoft.com/office/powerpoint/2010/main" val="145580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C14A0-DE51-7926-7B54-7F64347A5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05D8F-31F6-6035-A294-F4DF341EC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67EAD-6144-3203-243A-77F8F8079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Affidavit of Heirship</a:t>
            </a:r>
          </a:p>
          <a:p>
            <a:r>
              <a:rPr lang="en-US" dirty="0"/>
              <a:t>Distribution Deed</a:t>
            </a:r>
          </a:p>
          <a:p>
            <a:r>
              <a:rPr lang="en-US" dirty="0"/>
              <a:t>Division Order / Stipulation of Interest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38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A1C67-0F4E-F59F-75D3-B3902F173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CB0DD4-9071-10B7-D9E6-361E351BB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FD9F7C0-FB62-4EEE-D97B-02B280B1A5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6967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4379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9CD7-FF4E-5819-FE62-5404BB3D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Holding Vehicle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CFFE0AA-8643-78B1-E94A-7D2D56357B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51539"/>
              </p:ext>
            </p:extLst>
          </p:nvPr>
        </p:nvGraphicFramePr>
        <p:xfrm>
          <a:off x="838200" y="1825625"/>
          <a:ext cx="1051559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4768">
                  <a:extLst>
                    <a:ext uri="{9D8B030D-6E8A-4147-A177-3AD203B41FA5}">
                      <a16:colId xmlns:a16="http://schemas.microsoft.com/office/drawing/2014/main" val="2321227752"/>
                    </a:ext>
                  </a:extLst>
                </a:gridCol>
                <a:gridCol w="2827421">
                  <a:extLst>
                    <a:ext uri="{9D8B030D-6E8A-4147-A177-3AD203B41FA5}">
                      <a16:colId xmlns:a16="http://schemas.microsoft.com/office/drawing/2014/main" val="495749395"/>
                    </a:ext>
                  </a:extLst>
                </a:gridCol>
                <a:gridCol w="2823408">
                  <a:extLst>
                    <a:ext uri="{9D8B030D-6E8A-4147-A177-3AD203B41FA5}">
                      <a16:colId xmlns:a16="http://schemas.microsoft.com/office/drawing/2014/main" val="4098269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Owner of Asset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Asset Subject to Probate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Asset Avoids Probate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109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799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Limited Liability Company (LLC)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866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Corporation (Corp.)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07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Revocable Trust (Rev. Trust)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085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Irrevocable Trust (Irrev. Trust)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625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6864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9FE17-6033-D239-01E1-5268E1BD8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F7643-33D2-4A9F-EED4-77D457C3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5C56F-7121-EF32-AEFF-FDAD21D38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Complexity </a:t>
            </a:r>
          </a:p>
          <a:p>
            <a:pPr lvl="1"/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</a:t>
            </a:r>
            <a:r>
              <a:rPr lang="en-US" dirty="0">
                <a:sym typeface="Wingdings" panose="05000000000000000000" pitchFamily="2" charset="2"/>
              </a:rPr>
              <a:t> Individual</a:t>
            </a:r>
          </a:p>
          <a:p>
            <a:pPr lvl="1"/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</a:t>
            </a:r>
            <a:r>
              <a:rPr lang="en-US" dirty="0">
                <a:sym typeface="Wingdings" panose="05000000000000000000" pitchFamily="2" charset="2"/>
              </a:rPr>
              <a:t> LLC / Corp. / Rev. Trust / Irrev. Trust</a:t>
            </a:r>
            <a:endParaRPr lang="en-US" dirty="0"/>
          </a:p>
          <a:p>
            <a:r>
              <a:rPr lang="en-US" dirty="0"/>
              <a:t>Corporate Transparency Act</a:t>
            </a:r>
          </a:p>
          <a:p>
            <a:pPr lvl="1"/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</a:t>
            </a:r>
            <a:r>
              <a:rPr lang="en-US" dirty="0">
                <a:sym typeface="Wingdings" panose="05000000000000000000" pitchFamily="2" charset="2"/>
              </a:rPr>
              <a:t> Individual / Rev. Trust / Irrev. Trust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</a:t>
            </a:r>
            <a:r>
              <a:rPr lang="en-US" dirty="0">
                <a:sym typeface="Wingdings" panose="05000000000000000000" pitchFamily="2" charset="2"/>
              </a:rPr>
              <a:t> LLC / Corp.</a:t>
            </a:r>
          </a:p>
          <a:p>
            <a:r>
              <a:rPr lang="en-US" dirty="0">
                <a:sym typeface="Wingdings" panose="05000000000000000000" pitchFamily="2" charset="2"/>
              </a:rPr>
              <a:t>Capitalization</a:t>
            </a:r>
          </a:p>
          <a:p>
            <a:pPr lvl="1"/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</a:t>
            </a:r>
            <a:r>
              <a:rPr lang="en-US" dirty="0">
                <a:sym typeface="Wingdings" panose="05000000000000000000" pitchFamily="2" charset="2"/>
              </a:rPr>
              <a:t> Individual / LLC / Rev. Trust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</a:t>
            </a:r>
            <a:r>
              <a:rPr lang="en-US" dirty="0">
                <a:sym typeface="Wingdings" panose="05000000000000000000" pitchFamily="2" charset="2"/>
              </a:rPr>
              <a:t> Corp. / Irrev. Trust</a:t>
            </a:r>
          </a:p>
        </p:txBody>
      </p:sp>
    </p:spTree>
    <p:extLst>
      <p:ext uri="{BB962C8B-B14F-4D97-AF65-F5344CB8AC3E}">
        <p14:creationId xmlns:p14="http://schemas.microsoft.com/office/powerpoint/2010/main" val="195139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EA3E4-E80E-01B0-9AF8-775F84707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E6084-F4E3-5AB7-AD9A-938E78528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Income Taxation</a:t>
            </a:r>
          </a:p>
          <a:p>
            <a:pPr lvl="1"/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 </a:t>
            </a:r>
            <a:r>
              <a:rPr lang="en-US" dirty="0">
                <a:sym typeface="Wingdings" panose="05000000000000000000" pitchFamily="2" charset="2"/>
              </a:rPr>
              <a:t>Individual / LLC / Rev. Trust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</a:t>
            </a:r>
            <a:r>
              <a:rPr lang="en-US" dirty="0">
                <a:sym typeface="Wingdings" panose="05000000000000000000" pitchFamily="2" charset="2"/>
              </a:rPr>
              <a:t> Corp. / Irrev. Trust</a:t>
            </a:r>
            <a:endParaRPr lang="en-US" dirty="0"/>
          </a:p>
          <a:p>
            <a:r>
              <a:rPr lang="en-US" dirty="0"/>
              <a:t>Control</a:t>
            </a:r>
          </a:p>
          <a:p>
            <a:pPr lvl="1"/>
            <a:r>
              <a:rPr lang="en-US" dirty="0"/>
              <a:t>Current</a:t>
            </a:r>
          </a:p>
          <a:p>
            <a:pPr lvl="2"/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</a:t>
            </a:r>
            <a:r>
              <a:rPr lang="en-US" dirty="0">
                <a:sym typeface="Wingdings" panose="05000000000000000000" pitchFamily="2" charset="2"/>
              </a:rPr>
              <a:t> Individual / Rev. Trust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</a:t>
            </a:r>
            <a:r>
              <a:rPr lang="en-US" dirty="0">
                <a:sym typeface="Wingdings" panose="05000000000000000000" pitchFamily="2" charset="2"/>
              </a:rPr>
              <a:t> LLC / Corp.  </a:t>
            </a:r>
          </a:p>
          <a:p>
            <a:pPr lvl="2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 </a:t>
            </a:r>
            <a:r>
              <a:rPr lang="en-US" dirty="0">
                <a:sym typeface="Wingdings" panose="05000000000000000000" pitchFamily="2" charset="2"/>
              </a:rPr>
              <a:t>Irrev. Trust</a:t>
            </a:r>
          </a:p>
          <a:p>
            <a:pPr lvl="1"/>
            <a:r>
              <a:rPr lang="en-US" dirty="0"/>
              <a:t>Beyond the Grave</a:t>
            </a:r>
          </a:p>
          <a:p>
            <a:pPr lvl="2"/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 </a:t>
            </a:r>
            <a:r>
              <a:rPr lang="en-US" dirty="0">
                <a:sym typeface="Wingdings" panose="05000000000000000000" pitchFamily="2" charset="2"/>
              </a:rPr>
              <a:t>Rev. Trust / Irrev. Trust</a:t>
            </a:r>
          </a:p>
          <a:p>
            <a:pPr lvl="2"/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</a:t>
            </a:r>
            <a:r>
              <a:rPr lang="en-US" dirty="0">
                <a:sym typeface="Wingdings" panose="05000000000000000000" pitchFamily="2" charset="2"/>
              </a:rPr>
              <a:t> Individual</a:t>
            </a:r>
          </a:p>
          <a:p>
            <a:pPr lvl="2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 </a:t>
            </a:r>
            <a:r>
              <a:rPr lang="en-US" dirty="0">
                <a:sym typeface="Wingdings" panose="05000000000000000000" pitchFamily="2" charset="2"/>
              </a:rPr>
              <a:t>LLC / Corp.</a:t>
            </a:r>
          </a:p>
          <a:p>
            <a:r>
              <a:rPr lang="en-US" dirty="0"/>
              <a:t>Modification</a:t>
            </a:r>
          </a:p>
          <a:p>
            <a:pPr lvl="1"/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 </a:t>
            </a:r>
            <a:r>
              <a:rPr lang="en-US" dirty="0">
                <a:sym typeface="Wingdings" panose="05000000000000000000" pitchFamily="2" charset="2"/>
              </a:rPr>
              <a:t>Individual / LLC / Corp. / Rev. Trust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</a:t>
            </a:r>
            <a:r>
              <a:rPr lang="en-US" dirty="0">
                <a:sym typeface="Wingdings" panose="05000000000000000000" pitchFamily="2" charset="2"/>
              </a:rPr>
              <a:t> Irrev. Trust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4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33003-2915-4C08-3D69-415CE9787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474C-B828-1A69-BC9A-1463E78A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044CC-F7CA-7F10-4D19-65F959F52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Duration</a:t>
            </a:r>
          </a:p>
          <a:p>
            <a:pPr lvl="1"/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</a:t>
            </a:r>
            <a:r>
              <a:rPr lang="en-US" dirty="0">
                <a:sym typeface="Wingdings" panose="05000000000000000000" pitchFamily="2" charset="2"/>
              </a:rPr>
              <a:t> LLC / Corp.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</a:t>
            </a:r>
            <a:r>
              <a:rPr lang="en-US" dirty="0">
                <a:sym typeface="Wingdings" panose="05000000000000000000" pitchFamily="2" charset="2"/>
              </a:rPr>
              <a:t> Individual / Rev. Trust / Irrev. Trust</a:t>
            </a:r>
          </a:p>
          <a:p>
            <a:r>
              <a:rPr lang="en-US" dirty="0"/>
              <a:t>Extracting money or property</a:t>
            </a:r>
          </a:p>
          <a:p>
            <a:pPr lvl="1"/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</a:t>
            </a:r>
            <a:r>
              <a:rPr lang="en-US" dirty="0">
                <a:sym typeface="Wingdings" panose="05000000000000000000" pitchFamily="2" charset="2"/>
              </a:rPr>
              <a:t> Individual / Rev. Trust</a:t>
            </a:r>
          </a:p>
          <a:p>
            <a:pPr lvl="1"/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</a:t>
            </a:r>
            <a:r>
              <a:rPr lang="en-US" dirty="0"/>
              <a:t> LLC (SECA concern)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</a:t>
            </a:r>
            <a:r>
              <a:rPr lang="en-US" dirty="0">
                <a:sym typeface="Wingdings" panose="05000000000000000000" pitchFamily="2" charset="2"/>
              </a:rPr>
              <a:t> Corp. / Irrev. Trust</a:t>
            </a:r>
          </a:p>
        </p:txBody>
      </p:sp>
    </p:spTree>
    <p:extLst>
      <p:ext uri="{BB962C8B-B14F-4D97-AF65-F5344CB8AC3E}">
        <p14:creationId xmlns:p14="http://schemas.microsoft.com/office/powerpoint/2010/main" val="24134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DF68A-4D2F-106B-88EA-E4CD756DA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B2158D-01F0-9B00-C735-C6D820BE0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5C79B12-F37C-5E47-A3F2-328B9492C3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0192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0108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88073-E3CE-1116-966A-AEC17CFCF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Estate Tax Exemption Amount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49D46F-C802-B66D-9088-4708BA153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Basic Exclusion Amount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B23D57-9C93-E286-809D-06BFC96679A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81448066"/>
              </p:ext>
            </p:extLst>
          </p:nvPr>
        </p:nvGraphicFramePr>
        <p:xfrm>
          <a:off x="1888958" y="2505075"/>
          <a:ext cx="30319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211">
                  <a:extLst>
                    <a:ext uri="{9D8B030D-6E8A-4147-A177-3AD203B41FA5}">
                      <a16:colId xmlns:a16="http://schemas.microsoft.com/office/drawing/2014/main" val="3106674462"/>
                    </a:ext>
                  </a:extLst>
                </a:gridCol>
                <a:gridCol w="1785747">
                  <a:extLst>
                    <a:ext uri="{9D8B030D-6E8A-4147-A177-3AD203B41FA5}">
                      <a16:colId xmlns:a16="http://schemas.microsoft.com/office/drawing/2014/main" val="26264231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001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$12.92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363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$13.61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792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$6.81 million?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10191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96746C-EB19-42F2-2793-4160FE30F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Annual Gift Tax Exclusion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0D93235-727F-7D84-2AAA-84748D40B968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86505309"/>
              </p:ext>
            </p:extLst>
          </p:nvPr>
        </p:nvGraphicFramePr>
        <p:xfrm>
          <a:off x="6172200" y="2505075"/>
          <a:ext cx="329665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327">
                  <a:extLst>
                    <a:ext uri="{9D8B030D-6E8A-4147-A177-3AD203B41FA5}">
                      <a16:colId xmlns:a16="http://schemas.microsoft.com/office/drawing/2014/main" val="2863012865"/>
                    </a:ext>
                  </a:extLst>
                </a:gridCol>
                <a:gridCol w="1648327">
                  <a:extLst>
                    <a:ext uri="{9D8B030D-6E8A-4147-A177-3AD203B41FA5}">
                      <a16:colId xmlns:a16="http://schemas.microsoft.com/office/drawing/2014/main" val="1826390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010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2018 - 2021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001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630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53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244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463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DEBB3-AB69-9EEB-2B4C-B513FB7A4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5ADDB4-F19E-9E91-2C64-8C89B913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Pop Quiz – Question #1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DA1E9C-E89B-713C-C0EA-F21A9A485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2604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Does Central Appraisal District’s records determine the ownership of a property?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/>
              <a:t>Yes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/>
              <a:t>No</a:t>
            </a:r>
          </a:p>
        </p:txBody>
      </p:sp>
      <p:pic>
        <p:nvPicPr>
          <p:cNvPr id="2" name="Graphic 1" descr="Head with Gears">
            <a:extLst>
              <a:ext uri="{FF2B5EF4-FFF2-40B4-BE49-F238E27FC236}">
                <a16:creationId xmlns:a16="http://schemas.microsoft.com/office/drawing/2014/main" id="{C06DA50B-48F6-B3A7-5E89-8B93D1615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F92C344-5D0C-47EF-6D31-5D0BB9C94007}"/>
              </a:ext>
            </a:extLst>
          </p:cNvPr>
          <p:cNvSpPr/>
          <p:nvPr/>
        </p:nvSpPr>
        <p:spPr>
          <a:xfrm>
            <a:off x="684371" y="3063508"/>
            <a:ext cx="568960" cy="4978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21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01F68-80D2-579B-C855-E3EF11B10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Gifting vs Inheriting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326C5-868A-7834-932D-52D60C413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Amount Realized – Cost Basis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$$$</a:t>
            </a:r>
          </a:p>
          <a:p>
            <a:r>
              <a:rPr lang="en-US" dirty="0"/>
              <a:t>Cost Basis</a:t>
            </a:r>
          </a:p>
          <a:p>
            <a:pPr lvl="1"/>
            <a:r>
              <a:rPr lang="en-US" dirty="0"/>
              <a:t>Carryover</a:t>
            </a:r>
          </a:p>
          <a:p>
            <a:pPr lvl="1"/>
            <a:r>
              <a:rPr lang="en-US" dirty="0"/>
              <a:t>Basis Adjustment</a:t>
            </a:r>
          </a:p>
        </p:txBody>
      </p:sp>
    </p:spTree>
    <p:extLst>
      <p:ext uri="{BB962C8B-B14F-4D97-AF65-F5344CB8AC3E}">
        <p14:creationId xmlns:p14="http://schemas.microsoft.com/office/powerpoint/2010/main" val="2549535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FA329C-745E-BAB2-AA21-8DE5EA77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MythBusters: Life Insurance</a:t>
            </a:r>
          </a:p>
        </p:txBody>
      </p:sp>
      <p:pic>
        <p:nvPicPr>
          <p:cNvPr id="7" name="Picture 2" descr="Mythbuster GIFs | Tenor">
            <a:extLst>
              <a:ext uri="{FF2B5EF4-FFF2-40B4-BE49-F238E27FC236}">
                <a16:creationId xmlns:a16="http://schemas.microsoft.com/office/drawing/2014/main" id="{4E403BDB-9DC5-967E-88CF-563321AA53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1275" y="2053431"/>
            <a:ext cx="47434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1BC0A2-B22B-C1E7-22F2-4A3A4E881D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Income Tax</a:t>
            </a:r>
          </a:p>
          <a:p>
            <a:r>
              <a:rPr lang="en-US" dirty="0"/>
              <a:t>Estate Tax</a:t>
            </a:r>
          </a:p>
        </p:txBody>
      </p:sp>
    </p:spTree>
    <p:extLst>
      <p:ext uri="{BB962C8B-B14F-4D97-AF65-F5344CB8AC3E}">
        <p14:creationId xmlns:p14="http://schemas.microsoft.com/office/powerpoint/2010/main" val="113903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CE92-3DAA-0D7C-E71B-3DC67571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Unusual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2563-6014-790B-A0FB-E8E16E922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Cryptocurrency</a:t>
            </a:r>
          </a:p>
          <a:p>
            <a:r>
              <a:rPr lang="en-US" dirty="0"/>
              <a:t>National Firearms Act (NFA) Firearms (e.g., “Class 3 Weapons”)</a:t>
            </a:r>
          </a:p>
          <a:p>
            <a:r>
              <a:rPr lang="en-US" dirty="0"/>
              <a:t>Brothels</a:t>
            </a:r>
          </a:p>
          <a:p>
            <a:r>
              <a:rPr lang="en-US" dirty="0"/>
              <a:t>Illegal Drugs</a:t>
            </a:r>
          </a:p>
          <a:p>
            <a:r>
              <a:rPr lang="en-US" dirty="0"/>
              <a:t>Semen</a:t>
            </a:r>
          </a:p>
          <a:p>
            <a:r>
              <a:rPr lang="en-US" dirty="0"/>
              <a:t>Pocket Knife</a:t>
            </a:r>
          </a:p>
        </p:txBody>
      </p:sp>
    </p:spTree>
    <p:extLst>
      <p:ext uri="{BB962C8B-B14F-4D97-AF65-F5344CB8AC3E}">
        <p14:creationId xmlns:p14="http://schemas.microsoft.com/office/powerpoint/2010/main" val="141743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Title 1">
            <a:extLst>
              <a:ext uri="{FF2B5EF4-FFF2-40B4-BE49-F238E27FC236}">
                <a16:creationId xmlns:a16="http://schemas.microsoft.com/office/drawing/2014/main" id="{3B48238F-9AE3-AB20-211E-E960B1061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People and Timing</a:t>
            </a:r>
          </a:p>
        </p:txBody>
      </p:sp>
      <p:pic>
        <p:nvPicPr>
          <p:cNvPr id="1026" name="Picture 2" descr="Ticking Time Bomb GIFs | Tenor">
            <a:extLst>
              <a:ext uri="{FF2B5EF4-FFF2-40B4-BE49-F238E27FC236}">
                <a16:creationId xmlns:a16="http://schemas.microsoft.com/office/drawing/2014/main" id="{64AD7A7E-A3FD-362B-3ED7-4B6C5989A84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550446"/>
            <a:ext cx="5181600" cy="290169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6" name="Content Placeholder 3">
            <a:extLst>
              <a:ext uri="{FF2B5EF4-FFF2-40B4-BE49-F238E27FC236}">
                <a16:creationId xmlns:a16="http://schemas.microsoft.com/office/drawing/2014/main" id="{5034CA9B-3254-AB50-872B-1E97C91FB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n-US" dirty="0"/>
              <a:t>Nothing is Wrong</a:t>
            </a:r>
          </a:p>
          <a:p>
            <a:r>
              <a:rPr lang="en-US" dirty="0"/>
              <a:t>Recognize the Problem</a:t>
            </a:r>
          </a:p>
          <a:p>
            <a:r>
              <a:rPr lang="en-US" dirty="0"/>
              <a:t>Solve the Problem</a:t>
            </a:r>
          </a:p>
        </p:txBody>
      </p:sp>
    </p:spTree>
    <p:extLst>
      <p:ext uri="{BB962C8B-B14F-4D97-AF65-F5344CB8AC3E}">
        <p14:creationId xmlns:p14="http://schemas.microsoft.com/office/powerpoint/2010/main" val="393514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Title 1">
            <a:extLst>
              <a:ext uri="{FF2B5EF4-FFF2-40B4-BE49-F238E27FC236}">
                <a16:creationId xmlns:a16="http://schemas.microsoft.com/office/drawing/2014/main" id="{96248F7C-8001-6153-4F3B-80DD5927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Build a Team</a:t>
            </a:r>
          </a:p>
        </p:txBody>
      </p:sp>
      <p:sp>
        <p:nvSpPr>
          <p:cNvPr id="3090" name="Content Placeholder 2">
            <a:extLst>
              <a:ext uri="{FF2B5EF4-FFF2-40B4-BE49-F238E27FC236}">
                <a16:creationId xmlns:a16="http://schemas.microsoft.com/office/drawing/2014/main" id="{2A50AFBD-9CAA-9E80-390B-DDD712D01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dirty="0"/>
              <a:t>Accountant</a:t>
            </a:r>
          </a:p>
          <a:p>
            <a:r>
              <a:rPr lang="en-US" dirty="0"/>
              <a:t>Attorney</a:t>
            </a:r>
          </a:p>
          <a:p>
            <a:r>
              <a:rPr lang="en-US" dirty="0"/>
              <a:t>Financial Advisor</a:t>
            </a:r>
          </a:p>
        </p:txBody>
      </p:sp>
      <p:pic>
        <p:nvPicPr>
          <p:cNvPr id="3078" name="Picture 6" descr="AN INTERVIEW WITH MISSION: IMPOSSIBLE DEAD RECKONING'S SIMON PEGG -  Identity Magazine">
            <a:extLst>
              <a:ext uri="{FF2B5EF4-FFF2-40B4-BE49-F238E27FC236}">
                <a16:creationId xmlns:a16="http://schemas.microsoft.com/office/drawing/2014/main" id="{BDDFAB99-D952-D778-0E71-18CE07BEA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1" r="22206" b="1"/>
          <a:stretch/>
        </p:blipFill>
        <p:spPr bwMode="auto">
          <a:xfrm>
            <a:off x="6172200" y="1825625"/>
            <a:ext cx="5181600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2119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L Brought Back David S. Pumpkins, In Animated Form, To Answer None Of  Your Questions | Laugh, Pumpkin suit, Spirit halloween">
            <a:extLst>
              <a:ext uri="{FF2B5EF4-FFF2-40B4-BE49-F238E27FC236}">
                <a16:creationId xmlns:a16="http://schemas.microsoft.com/office/drawing/2014/main" id="{BAAF193D-D1EE-2C69-7E92-AF12370DB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85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423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E8B9-3CC1-9DC7-A1BE-20DC0D4EFD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A3D0E-EA2A-947D-8D80-E62C15A4E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GREGORY E. MARTIN</a:t>
            </a:r>
            <a:br>
              <a:rPr lang="en-US" dirty="0"/>
            </a:br>
            <a:r>
              <a:rPr lang="en-US" dirty="0"/>
              <a:t>Stubbeman, McRae, Sealy, Laughlin &amp; Browder, Inc.</a:t>
            </a:r>
            <a:br>
              <a:rPr lang="en-US" dirty="0"/>
            </a:br>
            <a:r>
              <a:rPr lang="en-US" dirty="0"/>
              <a:t>(432) 688-0291</a:t>
            </a:r>
            <a:br>
              <a:rPr lang="en-US" dirty="0"/>
            </a:br>
            <a:r>
              <a:rPr lang="en-US" dirty="0"/>
              <a:t>gmartin@stubbeman.com</a:t>
            </a:r>
          </a:p>
        </p:txBody>
      </p:sp>
    </p:spTree>
    <p:extLst>
      <p:ext uri="{BB962C8B-B14F-4D97-AF65-F5344CB8AC3E}">
        <p14:creationId xmlns:p14="http://schemas.microsoft.com/office/powerpoint/2010/main" val="734971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0BD01-E1CD-EBDB-092D-A5ED2BC32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8A6A32-FBB4-A05C-909C-13158935C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Pop Quiz – Question #2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FDEA2C-400E-277E-E658-9292B6AEC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2604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Does a spouse automatically inherit the deceased spouse’s property?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/>
              <a:t>Yes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/>
              <a:t>No</a:t>
            </a:r>
          </a:p>
        </p:txBody>
      </p:sp>
      <p:pic>
        <p:nvPicPr>
          <p:cNvPr id="2" name="Graphic 1" descr="Head with Gears">
            <a:extLst>
              <a:ext uri="{FF2B5EF4-FFF2-40B4-BE49-F238E27FC236}">
                <a16:creationId xmlns:a16="http://schemas.microsoft.com/office/drawing/2014/main" id="{1F0B7290-B691-8092-F968-754685222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FC86CA7-7A9C-DBE4-6396-B05AC3FF8FBD}"/>
              </a:ext>
            </a:extLst>
          </p:cNvPr>
          <p:cNvSpPr/>
          <p:nvPr/>
        </p:nvSpPr>
        <p:spPr>
          <a:xfrm>
            <a:off x="684371" y="3033211"/>
            <a:ext cx="568960" cy="4978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11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51AF9-B9F5-7AA7-BA93-226D95D4D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46D0F05-5AB4-8DC3-C5BF-F46DE388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Pop Quiz – Question #3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58DC1C-4F98-CE60-9B33-2F1E800F4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2604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Does everyone in the room have an estate plan?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/>
              <a:t>Yes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/>
              <a:t>No</a:t>
            </a:r>
          </a:p>
        </p:txBody>
      </p:sp>
      <p:pic>
        <p:nvPicPr>
          <p:cNvPr id="2" name="Graphic 1" descr="Head with Gears">
            <a:extLst>
              <a:ext uri="{FF2B5EF4-FFF2-40B4-BE49-F238E27FC236}">
                <a16:creationId xmlns:a16="http://schemas.microsoft.com/office/drawing/2014/main" id="{7A68292E-68DC-6F1A-DF7E-461D950FE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071B507-09AF-AFDF-6621-EB6D96CA5A9F}"/>
              </a:ext>
            </a:extLst>
          </p:cNvPr>
          <p:cNvSpPr/>
          <p:nvPr/>
        </p:nvSpPr>
        <p:spPr>
          <a:xfrm>
            <a:off x="684371" y="2239126"/>
            <a:ext cx="568960" cy="4978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58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A5535-DE6F-51A9-8EF9-A9B74CDD3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DD0C6D-1B1E-1EA0-FDC9-C743F747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69FA61F-0CE3-9DAB-4675-AFF115AFBD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86133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371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2E6516E-A3B5-83EA-0191-5881A16D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Real Property</a:t>
            </a:r>
          </a:p>
        </p:txBody>
      </p:sp>
      <p:pic>
        <p:nvPicPr>
          <p:cNvPr id="4" name="Picture 2" descr="Mineral Rights | Oil &amp; Gas Lease and Royalty Information">
            <a:extLst>
              <a:ext uri="{FF2B5EF4-FFF2-40B4-BE49-F238E27FC236}">
                <a16:creationId xmlns:a16="http://schemas.microsoft.com/office/drawing/2014/main" id="{3CCBBA0A-A854-A26A-FB8A-D70F6DD06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928654"/>
            <a:ext cx="5181600" cy="4145280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39DF59-DCFF-D820-BFED-EC01BC26A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Surface Estate</a:t>
            </a:r>
          </a:p>
          <a:p>
            <a:r>
              <a:rPr lang="en-US" dirty="0"/>
              <a:t>Mineral Estate</a:t>
            </a:r>
          </a:p>
        </p:txBody>
      </p:sp>
    </p:spTree>
    <p:extLst>
      <p:ext uri="{BB962C8B-B14F-4D97-AF65-F5344CB8AC3E}">
        <p14:creationId xmlns:p14="http://schemas.microsoft.com/office/powerpoint/2010/main" val="36563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C4961-F86B-F2D5-BC00-209EA8A10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84CF8D-A941-FB9C-7F9B-B801BFB70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Estate</a:t>
            </a:r>
          </a:p>
        </p:txBody>
      </p:sp>
      <p:pic>
        <p:nvPicPr>
          <p:cNvPr id="2054" name="Picture 6" descr="Wind farm - Wikipedia">
            <a:extLst>
              <a:ext uri="{FF2B5EF4-FFF2-40B4-BE49-F238E27FC236}">
                <a16:creationId xmlns:a16="http://schemas.microsoft.com/office/drawing/2014/main" id="{420861DD-CB49-D73B-3876-175AB2244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633" y="169069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ater Well Images – Browse 615,734 Stock Photos, Vectors, and Video | Adobe  Stock">
            <a:extLst>
              <a:ext uri="{FF2B5EF4-FFF2-40B4-BE49-F238E27FC236}">
                <a16:creationId xmlns:a16="http://schemas.microsoft.com/office/drawing/2014/main" id="{940FD2E3-4BE5-CA7E-9DD3-188AEB35B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000" y="4627978"/>
            <a:ext cx="3796633" cy="213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earchers find benefits of solar photovoltaics outweigh costs | MIT News  | Massachusetts Institute of Technology">
            <a:extLst>
              <a:ext uri="{FF2B5EF4-FFF2-40B4-BE49-F238E27FC236}">
                <a16:creationId xmlns:a16="http://schemas.microsoft.com/office/drawing/2014/main" id="{694879A3-85D8-A582-BC88-9E0FB6B40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90"/>
            <a:ext cx="3113169" cy="207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imber Resources">
            <a:extLst>
              <a:ext uri="{FF2B5EF4-FFF2-40B4-BE49-F238E27FC236}">
                <a16:creationId xmlns:a16="http://schemas.microsoft.com/office/drawing/2014/main" id="{10C01F47-AB04-0A71-4C6C-9739CFDEB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27978"/>
            <a:ext cx="2798206" cy="18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25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Title 1">
            <a:extLst>
              <a:ext uri="{FF2B5EF4-FFF2-40B4-BE49-F238E27FC236}">
                <a16:creationId xmlns:a16="http://schemas.microsoft.com/office/drawing/2014/main" id="{716B1EB6-2434-D28C-41BA-954E2AC42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Mineral Estate’s Rights</a:t>
            </a:r>
          </a:p>
        </p:txBody>
      </p:sp>
      <p:sp>
        <p:nvSpPr>
          <p:cNvPr id="1040" name="Content Placeholder 3">
            <a:extLst>
              <a:ext uri="{FF2B5EF4-FFF2-40B4-BE49-F238E27FC236}">
                <a16:creationId xmlns:a16="http://schemas.microsoft.com/office/drawing/2014/main" id="{C1B59FFF-018D-FA3E-4279-569C663C8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Develop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Lease (a/k/a Executive Right)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Receive Bonus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Receive Delay Rentals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Receive Royalty</a:t>
            </a:r>
          </a:p>
        </p:txBody>
      </p:sp>
      <p:pic>
        <p:nvPicPr>
          <p:cNvPr id="1026" name="Picture 2" descr="Bundle Of Rights Approach To Value">
            <a:extLst>
              <a:ext uri="{FF2B5EF4-FFF2-40B4-BE49-F238E27FC236}">
                <a16:creationId xmlns:a16="http://schemas.microsoft.com/office/drawing/2014/main" id="{37EBFAAA-3257-7796-8488-08E973C0315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8074" y="1825625"/>
            <a:ext cx="4269852" cy="435133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5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" grpId="0" uiExpand="1" build="allAtOnce"/>
    </p:bldLst>
  </p:timing>
</p:sld>
</file>

<file path=ppt/theme/theme1.xml><?xml version="1.0" encoding="utf-8"?>
<a:theme xmlns:a="http://schemas.openxmlformats.org/drawingml/2006/main" name="Stubbeman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4A9E1"/>
      </a:accent1>
      <a:accent2>
        <a:srgbClr val="3A3A3A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ubbeman Theme" id="{6ABC7105-15DC-4C3D-AE12-A15538C03436}" vid="{EF71356E-ABC4-4F9A-B5D1-87EA24B13D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Stubbeman Theme</Template>
  <TotalTime>2947</TotalTime>
  <Words>995</Words>
  <Application>Microsoft Office PowerPoint</Application>
  <PresentationFormat>Widescreen</PresentationFormat>
  <Paragraphs>281</Paragraphs>
  <Slides>36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Courier New</vt:lpstr>
      <vt:lpstr>Times New Roman</vt:lpstr>
      <vt:lpstr>Wingdings</vt:lpstr>
      <vt:lpstr>Stubbeman Theme</vt:lpstr>
      <vt:lpstr>Powering Your Legacy: Estate Planning for Energy  Petroleum Accountant Society of the Permian Basin February 27, 2024</vt:lpstr>
      <vt:lpstr>Agenda</vt:lpstr>
      <vt:lpstr>Pop Quiz – Question #1</vt:lpstr>
      <vt:lpstr>Pop Quiz – Question #2</vt:lpstr>
      <vt:lpstr>Pop Quiz – Question #3</vt:lpstr>
      <vt:lpstr>Agenda</vt:lpstr>
      <vt:lpstr>Real Property</vt:lpstr>
      <vt:lpstr>Surface Estate</vt:lpstr>
      <vt:lpstr>Mineral Estate’s Rights</vt:lpstr>
      <vt:lpstr>Mineral Lease</vt:lpstr>
      <vt:lpstr>Source of Interest</vt:lpstr>
      <vt:lpstr>Recordkeeping</vt:lpstr>
      <vt:lpstr>Agenda</vt:lpstr>
      <vt:lpstr>Classifying Marital Property</vt:lpstr>
      <vt:lpstr>Marital Property</vt:lpstr>
      <vt:lpstr>Agenda</vt:lpstr>
      <vt:lpstr>Black’s Law Dictionary (11th ed. 2019)</vt:lpstr>
      <vt:lpstr>Time Limit</vt:lpstr>
      <vt:lpstr>3 Pillars of Probate</vt:lpstr>
      <vt:lpstr>TX Probate Options</vt:lpstr>
      <vt:lpstr>Probate Complications</vt:lpstr>
      <vt:lpstr>Other Documents</vt:lpstr>
      <vt:lpstr>Agenda</vt:lpstr>
      <vt:lpstr>Holding Vehicle</vt:lpstr>
      <vt:lpstr>Formation</vt:lpstr>
      <vt:lpstr>Operation</vt:lpstr>
      <vt:lpstr>Exit</vt:lpstr>
      <vt:lpstr>Agenda</vt:lpstr>
      <vt:lpstr>Estate Tax Exemption Amount</vt:lpstr>
      <vt:lpstr>Gifting vs Inheriting</vt:lpstr>
      <vt:lpstr>MythBusters: Life Insurance</vt:lpstr>
      <vt:lpstr>Unusual Assets</vt:lpstr>
      <vt:lpstr>People and Timing</vt:lpstr>
      <vt:lpstr>Build a Team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Powering Your Legacy: Estate Planning for Energy  Petroleum Accountant Society of the Permian Basin February 27, 2024</dc:title>
  <dc:creator>Gregory Martin</dc:creator>
  <cp:lastModifiedBy>Gregory Martin</cp:lastModifiedBy>
  <cp:revision>8</cp:revision>
  <dcterms:created xsi:type="dcterms:W3CDTF">2024-02-24T20:33:56Z</dcterms:created>
  <dcterms:modified xsi:type="dcterms:W3CDTF">2024-02-26T21:50:24Z</dcterms:modified>
</cp:coreProperties>
</file>